
<file path=[Content_Types].xml><?xml version="1.0" encoding="utf-8"?>
<Types xmlns="http://schemas.openxmlformats.org/package/2006/content-types">
  <Default ContentType="image/jpeg" Extension="jpg"/>
  <Default ContentType="application/x-fontdata" Extension="fntdata"/>
  <Default ContentType="application/xml" Extension="xml"/>
  <Default ContentType="image/png" Extension="png"/>
  <Default ContentType="application/vnd.openxmlformats-package.relationships+xml" Extension="rels"/>
  <Override ContentType="application/vnd.openxmlformats-officedocument.presentationml.notesSlide+xml" PartName="/ppt/notesSlides/notesSlide3.xml"/>
  <Override ContentType="application/vnd.openxmlformats-officedocument.presentationml.notesSlide+xml" PartName="/ppt/notesSlides/notesSlide9.xml"/>
  <Override ContentType="application/vnd.openxmlformats-officedocument.presentationml.notesSlide+xml" PartName="/ppt/notesSlides/notesSlide15.xml"/>
  <Override ContentType="application/vnd.openxmlformats-officedocument.presentationml.notesSlide+xml" PartName="/ppt/notesSlides/notesSlide11.xml"/>
  <Override ContentType="application/vnd.openxmlformats-officedocument.presentationml.notesSlide+xml" PartName="/ppt/notesSlides/notesSlide24.xml"/>
  <Override ContentType="application/vnd.openxmlformats-officedocument.presentationml.notesSlide+xml" PartName="/ppt/notesSlides/notesSlide12.xml"/>
  <Override ContentType="application/vnd.openxmlformats-officedocument.presentationml.notesSlide+xml" PartName="/ppt/notesSlides/notesSlide20.xml"/>
  <Override ContentType="application/vnd.openxmlformats-officedocument.presentationml.notesSlide+xml" PartName="/ppt/notesSlides/notesSlide17.xml"/>
  <Override ContentType="application/vnd.openxmlformats-officedocument.presentationml.notesSlide+xml" PartName="/ppt/notesSlides/notesSlide16.xml"/>
  <Override ContentType="application/vnd.openxmlformats-officedocument.presentationml.notesSlide+xml" PartName="/ppt/notesSlides/notesSlide21.xml"/>
  <Override ContentType="application/vnd.openxmlformats-officedocument.presentationml.notesSlide+xml" PartName="/ppt/notesSlides/notesSlide8.xml"/>
  <Override ContentType="application/vnd.openxmlformats-officedocument.presentationml.notesSlide+xml" PartName="/ppt/notesSlides/notesSlide4.xml"/>
  <Override ContentType="application/vnd.openxmlformats-officedocument.presentationml.notesSlide+xml" PartName="/ppt/notesSlides/notesSlide25.xml"/>
  <Override ContentType="application/vnd.openxmlformats-officedocument.presentationml.notesSlide+xml" PartName="/ppt/notesSlides/notesSlide18.xml"/>
  <Override ContentType="application/vnd.openxmlformats-officedocument.presentationml.notesSlide+xml" PartName="/ppt/notesSlides/notesSlide6.xml"/>
  <Override ContentType="application/vnd.openxmlformats-officedocument.presentationml.notesSlide+xml" PartName="/ppt/notesSlides/notesSlide13.xml"/>
  <Override ContentType="application/vnd.openxmlformats-officedocument.presentationml.notesSlide+xml" PartName="/ppt/notesSlides/notesSlide1.xml"/>
  <Override ContentType="application/vnd.openxmlformats-officedocument.presentationml.notesSlide+xml" PartName="/ppt/notesSlides/notesSlide22.xml"/>
  <Override ContentType="application/vnd.openxmlformats-officedocument.presentationml.notesSlide+xml" PartName="/ppt/notesSlides/notesSlide7.xml"/>
  <Override ContentType="application/vnd.openxmlformats-officedocument.presentationml.notesSlide+xml" PartName="/ppt/notesSlides/notesSlide26.xml"/>
  <Override ContentType="application/vnd.openxmlformats-officedocument.presentationml.notesSlide+xml" PartName="/ppt/notesSlides/notesSlide5.xml"/>
  <Override ContentType="application/vnd.openxmlformats-officedocument.presentationml.notesSlide+xml" PartName="/ppt/notesSlides/notesSlide19.xml"/>
  <Override ContentType="application/vnd.openxmlformats-officedocument.presentationml.notesSlide+xml" PartName="/ppt/notesSlides/notesSlide14.xml"/>
  <Override ContentType="application/vnd.openxmlformats-officedocument.presentationml.notesSlide+xml" PartName="/ppt/notesSlides/notesSlide23.xml"/>
  <Override ContentType="application/vnd.openxmlformats-officedocument.presentationml.notesSlide+xml" PartName="/ppt/notesSlides/notesSlide2.xml"/>
  <Override ContentType="application/vnd.openxmlformats-officedocument.presentationml.notesSlide+xml" PartName="/ppt/notesSlides/notesSlide10.xml"/>
  <Override ContentType="application/vnd.openxmlformats-officedocument.presentationml.slideLayout+xml" PartName="/ppt/slideLayouts/slideLayout3.xml"/>
  <Override ContentType="application/vnd.openxmlformats-officedocument.presentationml.slideLayout+xml" PartName="/ppt/slideLayouts/slideLayout5.xml"/>
  <Override ContentType="application/vnd.openxmlformats-officedocument.presentationml.slideLayout+xml" PartName="/ppt/slideLayouts/slideLayout18.xml"/>
  <Override ContentType="application/vnd.openxmlformats-officedocument.presentationml.slideLayout+xml" PartName="/ppt/slideLayouts/slideLayout11.xml"/>
  <Override ContentType="application/vnd.openxmlformats-officedocument.presentationml.slideLayout+xml" PartName="/ppt/slideLayouts/slideLayout13.xml"/>
  <Override ContentType="application/vnd.openxmlformats-officedocument.presentationml.slideLayout+xml" PartName="/ppt/slideLayouts/slideLayout1.xml"/>
  <Override ContentType="application/vnd.openxmlformats-officedocument.presentationml.slideLayout+xml" PartName="/ppt/slideLayouts/slideLayout22.xml"/>
  <Override ContentType="application/vnd.openxmlformats-officedocument.presentationml.slideLayout+xml" PartName="/ppt/slideLayouts/slideLayout7.xml"/>
  <Override ContentType="application/vnd.openxmlformats-officedocument.presentationml.slideLayout+xml" PartName="/ppt/slideLayouts/slideLayout16.xml"/>
  <Override ContentType="application/vnd.openxmlformats-officedocument.presentationml.slideLayout+xml" PartName="/ppt/slideLayouts/slideLayout20.xml"/>
  <Override ContentType="application/vnd.openxmlformats-officedocument.presentationml.slideLayout+xml" PartName="/ppt/slideLayouts/slideLayout9.xml"/>
  <Override ContentType="application/vnd.openxmlformats-officedocument.presentationml.slideLayout+xml" PartName="/ppt/slideLayouts/slideLayout19.xml"/>
  <Override ContentType="application/vnd.openxmlformats-officedocument.presentationml.slideLayout+xml" PartName="/ppt/slideLayouts/slideLayout4.xml"/>
  <Override ContentType="application/vnd.openxmlformats-officedocument.presentationml.slideLayout+xml" PartName="/ppt/slideLayouts/slideLayout17.xml"/>
  <Override ContentType="application/vnd.openxmlformats-officedocument.presentationml.slideLayout+xml" PartName="/ppt/slideLayouts/slideLayout14.xml"/>
  <Override ContentType="application/vnd.openxmlformats-officedocument.presentationml.slideLayout+xml" PartName="/ppt/slideLayouts/slideLayout2.xml"/>
  <Override ContentType="application/vnd.openxmlformats-officedocument.presentationml.slideLayout+xml" PartName="/ppt/slideLayouts/slideLayout12.xml"/>
  <Override ContentType="application/vnd.openxmlformats-officedocument.presentationml.slideLayout+xml" PartName="/ppt/slideLayouts/slideLayout10.xml"/>
  <Override ContentType="application/vnd.openxmlformats-officedocument.presentationml.slideLayout+xml" PartName="/ppt/slideLayouts/slideLayout15.xml"/>
  <Override ContentType="application/vnd.openxmlformats-officedocument.presentationml.slideLayout+xml" PartName="/ppt/slideLayouts/slideLayout6.xml"/>
  <Override ContentType="application/vnd.openxmlformats-officedocument.presentationml.slideLayout+xml" PartName="/ppt/slideLayouts/slideLayout8.xml"/>
  <Override ContentType="application/vnd.openxmlformats-officedocument.presentationml.slideLayout+xml" PartName="/ppt/slideLayouts/slideLayout21.xml"/>
  <Override ContentType="application/vnd.openxmlformats-officedocument.presentationml.slideMaster+xml" PartName="/ppt/slideMasters/slideMaster2.xml"/>
  <Override ContentType="application/vnd.openxmlformats-officedocument.presentationml.slideMaster+xml" PartName="/ppt/slideMasters/slideMaster1.xml"/>
  <Override ContentType="application/binary" PartName="/ppt/metadata"/>
  <Override ContentType="application/vnd.openxmlformats-officedocument.presentationml.slide+xml" PartName="/ppt/slides/slide4.xml"/>
  <Override ContentType="application/vnd.openxmlformats-officedocument.presentationml.slide+xml" PartName="/ppt/slides/slide18.xml"/>
  <Override ContentType="application/vnd.openxmlformats-officedocument.presentationml.slide+xml" PartName="/ppt/slides/slide22.xml"/>
  <Override ContentType="application/vnd.openxmlformats-officedocument.presentationml.slide+xml" PartName="/ppt/slides/slide26.xml"/>
  <Override ContentType="application/vnd.openxmlformats-officedocument.presentationml.slide+xml" PartName="/ppt/slides/slide19.xml"/>
  <Override ContentType="application/vnd.openxmlformats-officedocument.presentationml.slide+xml" PartName="/ppt/slides/slide3.xml"/>
  <Override ContentType="application/vnd.openxmlformats-officedocument.presentationml.slide+xml" PartName="/ppt/slides/slide9.xml"/>
  <Override ContentType="application/vnd.openxmlformats-officedocument.presentationml.slide+xml" PartName="/ppt/slides/slide13.xml"/>
  <Override ContentType="application/vnd.openxmlformats-officedocument.presentationml.slide+xml" PartName="/ppt/slides/slide5.xml"/>
  <Override ContentType="application/vnd.openxmlformats-officedocument.presentationml.slide+xml" PartName="/ppt/slides/slide12.xml"/>
  <Override ContentType="application/vnd.openxmlformats-officedocument.presentationml.slide+xml" PartName="/ppt/slides/slide17.xml"/>
  <Override ContentType="application/vnd.openxmlformats-officedocument.presentationml.slide+xml" PartName="/ppt/slides/slide25.xml"/>
  <Override ContentType="application/vnd.openxmlformats-officedocument.presentationml.slide+xml" PartName="/ppt/slides/slide20.xml"/>
  <Override ContentType="application/vnd.openxmlformats-officedocument.presentationml.slide+xml" PartName="/ppt/slides/slide21.xml"/>
  <Override ContentType="application/vnd.openxmlformats-officedocument.presentationml.slide+xml" PartName="/ppt/slides/slide16.xml"/>
  <Override ContentType="application/vnd.openxmlformats-officedocument.presentationml.slide+xml" PartName="/ppt/slides/slide8.xml"/>
  <Override ContentType="application/vnd.openxmlformats-officedocument.presentationml.slide+xml" PartName="/ppt/slides/slide24.xml"/>
  <Override ContentType="application/vnd.openxmlformats-officedocument.presentationml.slide+xml" PartName="/ppt/slides/slide11.xml"/>
  <Override ContentType="application/vnd.openxmlformats-officedocument.presentationml.slide+xml" PartName="/ppt/slides/slide1.xml"/>
  <Override ContentType="application/vnd.openxmlformats-officedocument.presentationml.slide+xml" PartName="/ppt/slides/slide7.xml"/>
  <Override ContentType="application/vnd.openxmlformats-officedocument.presentationml.slide+xml" PartName="/ppt/slides/slide15.xml"/>
  <Override ContentType="application/vnd.openxmlformats-officedocument.presentationml.slide+xml" PartName="/ppt/slides/slide23.xml"/>
  <Override ContentType="application/vnd.openxmlformats-officedocument.presentationml.slide+xml" PartName="/ppt/slides/slide10.xml"/>
  <Override ContentType="application/vnd.openxmlformats-officedocument.presentationml.slide+xml" PartName="/ppt/slides/slide2.xml"/>
  <Override ContentType="application/vnd.openxmlformats-officedocument.presentationml.slide+xml" PartName="/ppt/slides/slide6.xml"/>
  <Override ContentType="application/vnd.openxmlformats-officedocument.presentationml.slide+xml" PartName="/ppt/slides/slide14.xml"/>
  <Override ContentType="application/vnd.openxmlformats-officedocument.presentationml.notesMaster+xml" PartName="/ppt/notesMasters/notesMaster1.xml"/>
  <Override ContentType="application/vnd.openxmlformats-package.core-properties+xml" PartName="/docProps/core.xml"/>
  <Override ContentType="application/vnd.openxmlformats-officedocument.presentationml.presentation.main+xml" PartName="/ppt/presentation.xml"/>
  <Override ContentType="application/vnd.openxmlformats-officedocument.presentationml.presProps+xml" PartName="/ppt/presProps.xml"/>
  <Override ContentType="application/vnd.openxmlformats-officedocument.theme+xml" PartName="/ppt/theme/theme1.xml"/>
  <Override ContentType="application/vnd.openxmlformats-officedocument.theme+xml" PartName="/ppt/theme/theme2.xml"/>
  <Override ContentType="application/vnd.openxmlformats-officedocument.theme+xml" PartName="/ppt/theme/theme3.xml"/>
</Types>
</file>

<file path=_rels/.rels><?xml version="1.0" encoding="UTF-8" standalone="yes"?><Relationships xmlns="http://schemas.openxmlformats.org/package/2006/relationships"><Relationship Id="rId1" Type="http://schemas.openxmlformats.org/package/2006/relationships/metadata/core-properties" Target="docProps/core.xml"/><Relationship Id="rId2"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autoCompressPictures="0" embedTrueTypeFonts="1" strictFirstAndLastChars="0" saveSubsetFonts="1">
  <p:sldMasterIdLst>
    <p:sldMasterId id="2147483648" r:id="rId3"/>
    <p:sldMasterId id="2147483660" r:id="rId4"/>
  </p:sldMasterIdLst>
  <p:notesMasterIdLst>
    <p:notesMasterId r:id="rId5"/>
  </p:notesMasterIdLst>
  <p:sldIdLst>
    <p:sldId id="256" r:id="rId6"/>
    <p:sldId id="257" r:id="rId7"/>
    <p:sldId id="258" r:id="rId8"/>
    <p:sldId id="259" r:id="rId9"/>
    <p:sldId id="260" r:id="rId10"/>
    <p:sldId id="261" r:id="rId11"/>
    <p:sldId id="262" r:id="rId12"/>
    <p:sldId id="263" r:id="rId13"/>
    <p:sldId id="264" r:id="rId14"/>
    <p:sldId id="265" r:id="rId15"/>
    <p:sldId id="266" r:id="rId16"/>
    <p:sldId id="267" r:id="rId17"/>
    <p:sldId id="268" r:id="rId18"/>
    <p:sldId id="269" r:id="rId19"/>
    <p:sldId id="270" r:id="rId20"/>
    <p:sldId id="271" r:id="rId21"/>
    <p:sldId id="272" r:id="rId22"/>
    <p:sldId id="273" r:id="rId23"/>
    <p:sldId id="274" r:id="rId24"/>
    <p:sldId id="275" r:id="rId25"/>
    <p:sldId id="276" r:id="rId26"/>
    <p:sldId id="277" r:id="rId27"/>
    <p:sldId id="278" r:id="rId28"/>
    <p:sldId id="279" r:id="rId29"/>
    <p:sldId id="280" r:id="rId30"/>
    <p:sldId id="281" r:id="rId31"/>
  </p:sldIdLst>
  <p:sldSz cy="6858000" cx="12192000"/>
  <p:notesSz cx="6858000" cy="9144000"/>
  <p:embeddedFontLst>
    <p:embeddedFont>
      <p:font typeface="Play"/>
      <p:regular r:id="rId32"/>
      <p:bold r:id="rId33"/>
    </p:embeddedFont>
    <p:embeddedFont>
      <p:font typeface="Montserrat"/>
      <p:regular r:id="rId34"/>
      <p:bold r:id="rId35"/>
      <p:italic r:id="rId36"/>
      <p:boldItalic r:id="rId37"/>
    </p:embeddedFont>
    <p:embeddedFont>
      <p:font typeface="Montserrat ExtraBold"/>
      <p:bold r:id="rId38"/>
      <p:boldItalic r:id="rId39"/>
    </p:embeddedFont>
    <p:embeddedFont>
      <p:font typeface="Merriweather Black"/>
      <p:bold r:id="rId40"/>
      <p:boldItalic r:id="rId41"/>
    </p:embeddedFont>
    <p:embeddedFont>
      <p:font typeface="Merriweather"/>
      <p:regular r:id="rId42"/>
      <p:bold r:id="rId43"/>
      <p:italic r:id="rId44"/>
      <p:boldItalic r:id="rId45"/>
    </p:embeddedFont>
  </p:embeddedFontLst>
  <p:defaultText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defaultTextStyle>
  <p:extLst>
    <p:ext uri="GoogleSlidesCustomDataVersion2">
      <go:slidesCustomData xmlns:go="http://customooxmlschemas.google.com/" r:id="rId46" roundtripDataSignature="AMtx7mhRgdM5hRmm10LqNWMDElms1qEzwQ=="/>
    </p:ext>
  </p:extLst>
</p:presentation>
</file>

<file path=ppt/presProps.xml><?xml version="1.0" encoding="utf-8"?>
<p:presentationP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file>

<file path=ppt/_rels/presentation.xml.rels><?xml version="1.0" encoding="UTF-8" standalone="yes"?><Relationships xmlns="http://schemas.openxmlformats.org/package/2006/relationships"><Relationship Id="rId40" Type="http://schemas.openxmlformats.org/officeDocument/2006/relationships/font" Target="fonts/MerriweatherBlack-bold.fntdata"/><Relationship Id="rId20" Type="http://schemas.openxmlformats.org/officeDocument/2006/relationships/slide" Target="slides/slide15.xml"/><Relationship Id="rId42" Type="http://schemas.openxmlformats.org/officeDocument/2006/relationships/font" Target="fonts/Merriweather-regular.fntdata"/><Relationship Id="rId41" Type="http://schemas.openxmlformats.org/officeDocument/2006/relationships/font" Target="fonts/MerriweatherBlack-boldItalic.fntdata"/><Relationship Id="rId22" Type="http://schemas.openxmlformats.org/officeDocument/2006/relationships/slide" Target="slides/slide17.xml"/><Relationship Id="rId44" Type="http://schemas.openxmlformats.org/officeDocument/2006/relationships/font" Target="fonts/Merriweather-italic.fntdata"/><Relationship Id="rId21" Type="http://schemas.openxmlformats.org/officeDocument/2006/relationships/slide" Target="slides/slide16.xml"/><Relationship Id="rId43" Type="http://schemas.openxmlformats.org/officeDocument/2006/relationships/font" Target="fonts/Merriweather-bold.fntdata"/><Relationship Id="rId24" Type="http://schemas.openxmlformats.org/officeDocument/2006/relationships/slide" Target="slides/slide19.xml"/><Relationship Id="rId46" Type="http://customschemas.google.com/relationships/presentationmetadata" Target="metadata"/><Relationship Id="rId23" Type="http://schemas.openxmlformats.org/officeDocument/2006/relationships/slide" Target="slides/slide18.xml"/><Relationship Id="rId45" Type="http://schemas.openxmlformats.org/officeDocument/2006/relationships/font" Target="fonts/Merriweather-boldItalic.fntdata"/><Relationship Id="rId1" Type="http://schemas.openxmlformats.org/officeDocument/2006/relationships/theme" Target="theme/theme2.xml"/><Relationship Id="rId2" Type="http://schemas.openxmlformats.org/officeDocument/2006/relationships/presProps" Target="presProps.xml"/><Relationship Id="rId3" Type="http://schemas.openxmlformats.org/officeDocument/2006/relationships/slideMaster" Target="slideMasters/slideMaster1.xml"/><Relationship Id="rId4" Type="http://schemas.openxmlformats.org/officeDocument/2006/relationships/slideMaster" Target="slideMasters/slideMaster2.xml"/><Relationship Id="rId9" Type="http://schemas.openxmlformats.org/officeDocument/2006/relationships/slide" Target="slides/slide4.xml"/><Relationship Id="rId26" Type="http://schemas.openxmlformats.org/officeDocument/2006/relationships/slide" Target="slides/slide21.xml"/><Relationship Id="rId25" Type="http://schemas.openxmlformats.org/officeDocument/2006/relationships/slide" Target="slides/slide20.xml"/><Relationship Id="rId28" Type="http://schemas.openxmlformats.org/officeDocument/2006/relationships/slide" Target="slides/slide23.xml"/><Relationship Id="rId27" Type="http://schemas.openxmlformats.org/officeDocument/2006/relationships/slide" Target="slides/slide22.xml"/><Relationship Id="rId5" Type="http://schemas.openxmlformats.org/officeDocument/2006/relationships/notesMaster" Target="notesMasters/notesMaster1.xml"/><Relationship Id="rId6" Type="http://schemas.openxmlformats.org/officeDocument/2006/relationships/slide" Target="slides/slide1.xml"/><Relationship Id="rId29" Type="http://schemas.openxmlformats.org/officeDocument/2006/relationships/slide" Target="slides/slide24.xml"/><Relationship Id="rId7" Type="http://schemas.openxmlformats.org/officeDocument/2006/relationships/slide" Target="slides/slide2.xml"/><Relationship Id="rId8" Type="http://schemas.openxmlformats.org/officeDocument/2006/relationships/slide" Target="slides/slide3.xml"/><Relationship Id="rId31" Type="http://schemas.openxmlformats.org/officeDocument/2006/relationships/slide" Target="slides/slide26.xml"/><Relationship Id="rId30" Type="http://schemas.openxmlformats.org/officeDocument/2006/relationships/slide" Target="slides/slide25.xml"/><Relationship Id="rId11" Type="http://schemas.openxmlformats.org/officeDocument/2006/relationships/slide" Target="slides/slide6.xml"/><Relationship Id="rId33" Type="http://schemas.openxmlformats.org/officeDocument/2006/relationships/font" Target="fonts/Play-bold.fntdata"/><Relationship Id="rId10" Type="http://schemas.openxmlformats.org/officeDocument/2006/relationships/slide" Target="slides/slide5.xml"/><Relationship Id="rId32" Type="http://schemas.openxmlformats.org/officeDocument/2006/relationships/font" Target="fonts/Play-regular.fntdata"/><Relationship Id="rId13" Type="http://schemas.openxmlformats.org/officeDocument/2006/relationships/slide" Target="slides/slide8.xml"/><Relationship Id="rId35" Type="http://schemas.openxmlformats.org/officeDocument/2006/relationships/font" Target="fonts/Montserrat-bold.fntdata"/><Relationship Id="rId12" Type="http://schemas.openxmlformats.org/officeDocument/2006/relationships/slide" Target="slides/slide7.xml"/><Relationship Id="rId34" Type="http://schemas.openxmlformats.org/officeDocument/2006/relationships/font" Target="fonts/Montserrat-regular.fntdata"/><Relationship Id="rId15" Type="http://schemas.openxmlformats.org/officeDocument/2006/relationships/slide" Target="slides/slide10.xml"/><Relationship Id="rId37" Type="http://schemas.openxmlformats.org/officeDocument/2006/relationships/font" Target="fonts/Montserrat-boldItalic.fntdata"/><Relationship Id="rId14" Type="http://schemas.openxmlformats.org/officeDocument/2006/relationships/slide" Target="slides/slide9.xml"/><Relationship Id="rId36" Type="http://schemas.openxmlformats.org/officeDocument/2006/relationships/font" Target="fonts/Montserrat-italic.fntdata"/><Relationship Id="rId17" Type="http://schemas.openxmlformats.org/officeDocument/2006/relationships/slide" Target="slides/slide12.xml"/><Relationship Id="rId39" Type="http://schemas.openxmlformats.org/officeDocument/2006/relationships/font" Target="fonts/MontserratExtraBold-boldItalic.fntdata"/><Relationship Id="rId16" Type="http://schemas.openxmlformats.org/officeDocument/2006/relationships/slide" Target="slides/slide11.xml"/><Relationship Id="rId38" Type="http://schemas.openxmlformats.org/officeDocument/2006/relationships/font" Target="fonts/MontserratExtraBold-bold.fntdata"/><Relationship Id="rId19" Type="http://schemas.openxmlformats.org/officeDocument/2006/relationships/slide" Target="slides/slide14.xml"/><Relationship Id="rId18" Type="http://schemas.openxmlformats.org/officeDocument/2006/relationships/slide" Target="slides/slide13.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1.xml"/></Relationships>
</file>

<file path=ppt/notesMasters/notesMaster1.xml><?xml version="1.0" encoding="utf-8"?>
<p:notesMaste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bg>
      <p:bgPr>
        <a:solidFill>
          <a:schemeClr val="lt1"/>
        </a:solidFill>
      </p:bgPr>
    </p:bg>
    <p:spTree>
      <p:nvGrpSpPr>
        <p:cNvPr id="2" name="Shape 2"/>
        <p:cNvGrpSpPr/>
        <p:nvPr/>
      </p:nvGrpSpPr>
      <p:grpSpPr>
        <a:xfrm>
          <a:off x="0" y="0"/>
          <a:ext cx="0" cy="0"/>
          <a:chOff x="0" y="0"/>
          <a:chExt cx="0" cy="0"/>
        </a:xfrm>
      </p:grpSpPr>
      <p:sp>
        <p:nvSpPr>
          <p:cNvPr id="3" name="Google Shape;3;n"/>
          <p:cNvSpPr txBox="1"/>
          <p:nvPr>
            <p:ph idx="2" type="hdr"/>
          </p:nvPr>
        </p:nvSpPr>
        <p:spPr>
          <a:xfrm>
            <a:off x="0" y="0"/>
            <a:ext cx="2971800" cy="458788"/>
          </a:xfrm>
          <a:prstGeom prst="rect">
            <a:avLst/>
          </a:prstGeom>
          <a:noFill/>
          <a:ln>
            <a:noFill/>
          </a:ln>
        </p:spPr>
        <p:txBody>
          <a:bodyPr anchorCtr="0" anchor="t" bIns="45700" lIns="91425" spcFirstLastPara="1" rIns="91425" wrap="square" tIns="45700">
            <a:noAutofit/>
          </a:bodyPr>
          <a:lstStyle>
            <a:lvl1pPr lvl="0" marR="0" rtl="0" algn="l">
              <a:spcBef>
                <a:spcPts val="0"/>
              </a:spcBef>
              <a:spcAft>
                <a:spcPts val="0"/>
              </a:spcAft>
              <a:buSzPts val="1400"/>
              <a:buNone/>
              <a:defRPr b="0" i="0" sz="1200" u="none" cap="none" strike="noStrike">
                <a:solidFill>
                  <a:schemeClr val="dk1"/>
                </a:solidFill>
                <a:latin typeface="Arial"/>
                <a:ea typeface="Arial"/>
                <a:cs typeface="Arial"/>
                <a:sym typeface="Arial"/>
              </a:defRPr>
            </a:lvl1pPr>
            <a:lvl2pPr lvl="1" marR="0" rtl="0" algn="l">
              <a:spcBef>
                <a:spcPts val="0"/>
              </a:spcBef>
              <a:spcAft>
                <a:spcPts val="0"/>
              </a:spcAft>
              <a:buSzPts val="1400"/>
              <a:buNone/>
              <a:defRPr b="0" i="0" sz="1800" u="none" cap="none" strike="noStrike">
                <a:solidFill>
                  <a:schemeClr val="dk1"/>
                </a:solidFill>
                <a:latin typeface="Arial"/>
                <a:ea typeface="Arial"/>
                <a:cs typeface="Arial"/>
                <a:sym typeface="Arial"/>
              </a:defRPr>
            </a:lvl2pPr>
            <a:lvl3pPr lvl="2" marR="0" rtl="0" algn="l">
              <a:spcBef>
                <a:spcPts val="0"/>
              </a:spcBef>
              <a:spcAft>
                <a:spcPts val="0"/>
              </a:spcAft>
              <a:buSzPts val="1400"/>
              <a:buNone/>
              <a:defRPr b="0" i="0" sz="1800" u="none" cap="none" strike="noStrike">
                <a:solidFill>
                  <a:schemeClr val="dk1"/>
                </a:solidFill>
                <a:latin typeface="Arial"/>
                <a:ea typeface="Arial"/>
                <a:cs typeface="Arial"/>
                <a:sym typeface="Arial"/>
              </a:defRPr>
            </a:lvl3pPr>
            <a:lvl4pPr lvl="3" marR="0" rtl="0" algn="l">
              <a:spcBef>
                <a:spcPts val="0"/>
              </a:spcBef>
              <a:spcAft>
                <a:spcPts val="0"/>
              </a:spcAft>
              <a:buSzPts val="1400"/>
              <a:buNone/>
              <a:defRPr b="0" i="0" sz="1800" u="none" cap="none" strike="noStrike">
                <a:solidFill>
                  <a:schemeClr val="dk1"/>
                </a:solidFill>
                <a:latin typeface="Arial"/>
                <a:ea typeface="Arial"/>
                <a:cs typeface="Arial"/>
                <a:sym typeface="Arial"/>
              </a:defRPr>
            </a:lvl4pPr>
            <a:lvl5pPr lvl="4" marR="0" rtl="0" algn="l">
              <a:spcBef>
                <a:spcPts val="0"/>
              </a:spcBef>
              <a:spcAft>
                <a:spcPts val="0"/>
              </a:spcAft>
              <a:buSzPts val="1400"/>
              <a:buNone/>
              <a:defRPr b="0" i="0" sz="1800" u="none" cap="none" strike="noStrike">
                <a:solidFill>
                  <a:schemeClr val="dk1"/>
                </a:solidFill>
                <a:latin typeface="Arial"/>
                <a:ea typeface="Arial"/>
                <a:cs typeface="Arial"/>
                <a:sym typeface="Arial"/>
              </a:defRPr>
            </a:lvl5pPr>
            <a:lvl6pPr lvl="5" marR="0" rtl="0" algn="l">
              <a:spcBef>
                <a:spcPts val="0"/>
              </a:spcBef>
              <a:spcAft>
                <a:spcPts val="0"/>
              </a:spcAft>
              <a:buSzPts val="1400"/>
              <a:buNone/>
              <a:defRPr b="0" i="0" sz="1800" u="none" cap="none" strike="noStrike">
                <a:solidFill>
                  <a:schemeClr val="dk1"/>
                </a:solidFill>
                <a:latin typeface="Arial"/>
                <a:ea typeface="Arial"/>
                <a:cs typeface="Arial"/>
                <a:sym typeface="Arial"/>
              </a:defRPr>
            </a:lvl6pPr>
            <a:lvl7pPr lvl="6" marR="0" rtl="0" algn="l">
              <a:spcBef>
                <a:spcPts val="0"/>
              </a:spcBef>
              <a:spcAft>
                <a:spcPts val="0"/>
              </a:spcAft>
              <a:buSzPts val="1400"/>
              <a:buNone/>
              <a:defRPr b="0" i="0" sz="1800" u="none" cap="none" strike="noStrike">
                <a:solidFill>
                  <a:schemeClr val="dk1"/>
                </a:solidFill>
                <a:latin typeface="Arial"/>
                <a:ea typeface="Arial"/>
                <a:cs typeface="Arial"/>
                <a:sym typeface="Arial"/>
              </a:defRPr>
            </a:lvl7pPr>
            <a:lvl8pPr lvl="7" marR="0" rtl="0" algn="l">
              <a:spcBef>
                <a:spcPts val="0"/>
              </a:spcBef>
              <a:spcAft>
                <a:spcPts val="0"/>
              </a:spcAft>
              <a:buSzPts val="1400"/>
              <a:buNone/>
              <a:defRPr b="0" i="0" sz="1800" u="none" cap="none" strike="noStrike">
                <a:solidFill>
                  <a:schemeClr val="dk1"/>
                </a:solidFill>
                <a:latin typeface="Arial"/>
                <a:ea typeface="Arial"/>
                <a:cs typeface="Arial"/>
                <a:sym typeface="Arial"/>
              </a:defRPr>
            </a:lvl8pPr>
            <a:lvl9pPr lvl="8" marR="0" rtl="0" algn="l">
              <a:spcBef>
                <a:spcPts val="0"/>
              </a:spcBef>
              <a:spcAft>
                <a:spcPts val="0"/>
              </a:spcAft>
              <a:buSzPts val="1400"/>
              <a:buNone/>
              <a:defRPr b="0" i="0" sz="1800" u="none" cap="none" strike="noStrike">
                <a:solidFill>
                  <a:schemeClr val="dk1"/>
                </a:solidFill>
                <a:latin typeface="Arial"/>
                <a:ea typeface="Arial"/>
                <a:cs typeface="Arial"/>
                <a:sym typeface="Arial"/>
              </a:defRPr>
            </a:lvl9pPr>
          </a:lstStyle>
          <a:p/>
        </p:txBody>
      </p:sp>
      <p:sp>
        <p:nvSpPr>
          <p:cNvPr id="4" name="Google Shape;4;n"/>
          <p:cNvSpPr txBox="1"/>
          <p:nvPr>
            <p:ph idx="10" type="dt"/>
          </p:nvPr>
        </p:nvSpPr>
        <p:spPr>
          <a:xfrm>
            <a:off x="3884613" y="0"/>
            <a:ext cx="2971800" cy="458788"/>
          </a:xfrm>
          <a:prstGeom prst="rect">
            <a:avLst/>
          </a:prstGeom>
          <a:noFill/>
          <a:ln>
            <a:noFill/>
          </a:ln>
        </p:spPr>
        <p:txBody>
          <a:bodyPr anchorCtr="0" anchor="t" bIns="45700" lIns="91425" spcFirstLastPara="1" rIns="91425" wrap="square" tIns="45700">
            <a:noAutofit/>
          </a:bodyPr>
          <a:lstStyle>
            <a:lvl1pPr lvl="0" marR="0" rtl="0" algn="r">
              <a:spcBef>
                <a:spcPts val="0"/>
              </a:spcBef>
              <a:spcAft>
                <a:spcPts val="0"/>
              </a:spcAft>
              <a:buSzPts val="1400"/>
              <a:buNone/>
              <a:defRPr b="0" i="0" sz="1200" u="none" cap="none" strike="noStrike">
                <a:solidFill>
                  <a:schemeClr val="dk1"/>
                </a:solidFill>
                <a:latin typeface="Arial"/>
                <a:ea typeface="Arial"/>
                <a:cs typeface="Arial"/>
                <a:sym typeface="Arial"/>
              </a:defRPr>
            </a:lvl1pPr>
            <a:lvl2pPr lvl="1" marR="0" rtl="0" algn="l">
              <a:spcBef>
                <a:spcPts val="0"/>
              </a:spcBef>
              <a:spcAft>
                <a:spcPts val="0"/>
              </a:spcAft>
              <a:buSzPts val="1400"/>
              <a:buNone/>
              <a:defRPr b="0" i="0" sz="1800" u="none" cap="none" strike="noStrike">
                <a:solidFill>
                  <a:schemeClr val="dk1"/>
                </a:solidFill>
                <a:latin typeface="Arial"/>
                <a:ea typeface="Arial"/>
                <a:cs typeface="Arial"/>
                <a:sym typeface="Arial"/>
              </a:defRPr>
            </a:lvl2pPr>
            <a:lvl3pPr lvl="2" marR="0" rtl="0" algn="l">
              <a:spcBef>
                <a:spcPts val="0"/>
              </a:spcBef>
              <a:spcAft>
                <a:spcPts val="0"/>
              </a:spcAft>
              <a:buSzPts val="1400"/>
              <a:buNone/>
              <a:defRPr b="0" i="0" sz="1800" u="none" cap="none" strike="noStrike">
                <a:solidFill>
                  <a:schemeClr val="dk1"/>
                </a:solidFill>
                <a:latin typeface="Arial"/>
                <a:ea typeface="Arial"/>
                <a:cs typeface="Arial"/>
                <a:sym typeface="Arial"/>
              </a:defRPr>
            </a:lvl3pPr>
            <a:lvl4pPr lvl="3" marR="0" rtl="0" algn="l">
              <a:spcBef>
                <a:spcPts val="0"/>
              </a:spcBef>
              <a:spcAft>
                <a:spcPts val="0"/>
              </a:spcAft>
              <a:buSzPts val="1400"/>
              <a:buNone/>
              <a:defRPr b="0" i="0" sz="1800" u="none" cap="none" strike="noStrike">
                <a:solidFill>
                  <a:schemeClr val="dk1"/>
                </a:solidFill>
                <a:latin typeface="Arial"/>
                <a:ea typeface="Arial"/>
                <a:cs typeface="Arial"/>
                <a:sym typeface="Arial"/>
              </a:defRPr>
            </a:lvl4pPr>
            <a:lvl5pPr lvl="4" marR="0" rtl="0" algn="l">
              <a:spcBef>
                <a:spcPts val="0"/>
              </a:spcBef>
              <a:spcAft>
                <a:spcPts val="0"/>
              </a:spcAft>
              <a:buSzPts val="1400"/>
              <a:buNone/>
              <a:defRPr b="0" i="0" sz="1800" u="none" cap="none" strike="noStrike">
                <a:solidFill>
                  <a:schemeClr val="dk1"/>
                </a:solidFill>
                <a:latin typeface="Arial"/>
                <a:ea typeface="Arial"/>
                <a:cs typeface="Arial"/>
                <a:sym typeface="Arial"/>
              </a:defRPr>
            </a:lvl5pPr>
            <a:lvl6pPr lvl="5" marR="0" rtl="0" algn="l">
              <a:spcBef>
                <a:spcPts val="0"/>
              </a:spcBef>
              <a:spcAft>
                <a:spcPts val="0"/>
              </a:spcAft>
              <a:buSzPts val="1400"/>
              <a:buNone/>
              <a:defRPr b="0" i="0" sz="1800" u="none" cap="none" strike="noStrike">
                <a:solidFill>
                  <a:schemeClr val="dk1"/>
                </a:solidFill>
                <a:latin typeface="Arial"/>
                <a:ea typeface="Arial"/>
                <a:cs typeface="Arial"/>
                <a:sym typeface="Arial"/>
              </a:defRPr>
            </a:lvl6pPr>
            <a:lvl7pPr lvl="6" marR="0" rtl="0" algn="l">
              <a:spcBef>
                <a:spcPts val="0"/>
              </a:spcBef>
              <a:spcAft>
                <a:spcPts val="0"/>
              </a:spcAft>
              <a:buSzPts val="1400"/>
              <a:buNone/>
              <a:defRPr b="0" i="0" sz="1800" u="none" cap="none" strike="noStrike">
                <a:solidFill>
                  <a:schemeClr val="dk1"/>
                </a:solidFill>
                <a:latin typeface="Arial"/>
                <a:ea typeface="Arial"/>
                <a:cs typeface="Arial"/>
                <a:sym typeface="Arial"/>
              </a:defRPr>
            </a:lvl7pPr>
            <a:lvl8pPr lvl="7" marR="0" rtl="0" algn="l">
              <a:spcBef>
                <a:spcPts val="0"/>
              </a:spcBef>
              <a:spcAft>
                <a:spcPts val="0"/>
              </a:spcAft>
              <a:buSzPts val="1400"/>
              <a:buNone/>
              <a:defRPr b="0" i="0" sz="1800" u="none" cap="none" strike="noStrike">
                <a:solidFill>
                  <a:schemeClr val="dk1"/>
                </a:solidFill>
                <a:latin typeface="Arial"/>
                <a:ea typeface="Arial"/>
                <a:cs typeface="Arial"/>
                <a:sym typeface="Arial"/>
              </a:defRPr>
            </a:lvl8pPr>
            <a:lvl9pPr lvl="8" marR="0" rtl="0" algn="l">
              <a:spcBef>
                <a:spcPts val="0"/>
              </a:spcBef>
              <a:spcAft>
                <a:spcPts val="0"/>
              </a:spcAft>
              <a:buSzPts val="1400"/>
              <a:buNone/>
              <a:defRPr b="0" i="0" sz="1800" u="none" cap="none" strike="noStrike">
                <a:solidFill>
                  <a:schemeClr val="dk1"/>
                </a:solidFill>
                <a:latin typeface="Arial"/>
                <a:ea typeface="Arial"/>
                <a:cs typeface="Arial"/>
                <a:sym typeface="Arial"/>
              </a:defRPr>
            </a:lvl9pPr>
          </a:lstStyle>
          <a:p/>
        </p:txBody>
      </p:sp>
      <p:sp>
        <p:nvSpPr>
          <p:cNvPr id="5" name="Google Shape;5;n"/>
          <p:cNvSpPr/>
          <p:nvPr>
            <p:ph idx="3" type="sldImg"/>
          </p:nvPr>
        </p:nvSpPr>
        <p:spPr>
          <a:xfrm>
            <a:off x="685800" y="1143000"/>
            <a:ext cx="5486400" cy="308610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
        <p:nvSpPr>
          <p:cNvPr id="6" name="Google Shape;6;n"/>
          <p:cNvSpPr txBox="1"/>
          <p:nvPr>
            <p:ph idx="1" type="body"/>
          </p:nvPr>
        </p:nvSpPr>
        <p:spPr>
          <a:xfrm>
            <a:off x="685800" y="4400550"/>
            <a:ext cx="5486400" cy="3600450"/>
          </a:xfrm>
          <a:prstGeom prst="rect">
            <a:avLst/>
          </a:prstGeom>
          <a:noFill/>
          <a:ln>
            <a:noFill/>
          </a:ln>
        </p:spPr>
        <p:txBody>
          <a:bodyPr anchorCtr="0" anchor="t" bIns="45700" lIns="91425" spcFirstLastPara="1" rIns="91425" wrap="square" tIns="45700">
            <a:noAutofit/>
          </a:bodyPr>
          <a:lstStyle>
            <a:lvl1pPr indent="-228600" lvl="0" marL="457200" marR="0" rtl="0" algn="l">
              <a:spcBef>
                <a:spcPts val="0"/>
              </a:spcBef>
              <a:spcAft>
                <a:spcPts val="0"/>
              </a:spcAft>
              <a:buSzPts val="1400"/>
              <a:buNone/>
              <a:defRPr b="0" i="0" sz="1200" u="none" cap="none" strike="noStrike">
                <a:solidFill>
                  <a:schemeClr val="dk1"/>
                </a:solidFill>
                <a:latin typeface="Arial"/>
                <a:ea typeface="Arial"/>
                <a:cs typeface="Arial"/>
                <a:sym typeface="Arial"/>
              </a:defRPr>
            </a:lvl1pPr>
            <a:lvl2pPr indent="-228600" lvl="1" marL="914400" marR="0" rtl="0" algn="l">
              <a:spcBef>
                <a:spcPts val="0"/>
              </a:spcBef>
              <a:spcAft>
                <a:spcPts val="0"/>
              </a:spcAft>
              <a:buSzPts val="1400"/>
              <a:buNone/>
              <a:defRPr b="0" i="0" sz="1200" u="none" cap="none" strike="noStrike">
                <a:solidFill>
                  <a:schemeClr val="dk1"/>
                </a:solidFill>
                <a:latin typeface="Arial"/>
                <a:ea typeface="Arial"/>
                <a:cs typeface="Arial"/>
                <a:sym typeface="Arial"/>
              </a:defRPr>
            </a:lvl2pPr>
            <a:lvl3pPr indent="-228600" lvl="2" marL="1371600" marR="0" rtl="0" algn="l">
              <a:spcBef>
                <a:spcPts val="0"/>
              </a:spcBef>
              <a:spcAft>
                <a:spcPts val="0"/>
              </a:spcAft>
              <a:buSzPts val="1400"/>
              <a:buNone/>
              <a:defRPr b="0" i="0" sz="1200" u="none" cap="none" strike="noStrike">
                <a:solidFill>
                  <a:schemeClr val="dk1"/>
                </a:solidFill>
                <a:latin typeface="Arial"/>
                <a:ea typeface="Arial"/>
                <a:cs typeface="Arial"/>
                <a:sym typeface="Arial"/>
              </a:defRPr>
            </a:lvl3pPr>
            <a:lvl4pPr indent="-228600" lvl="3" marL="1828800" marR="0" rtl="0" algn="l">
              <a:spcBef>
                <a:spcPts val="0"/>
              </a:spcBef>
              <a:spcAft>
                <a:spcPts val="0"/>
              </a:spcAft>
              <a:buSzPts val="1400"/>
              <a:buNone/>
              <a:defRPr b="0" i="0" sz="1200" u="none" cap="none" strike="noStrike">
                <a:solidFill>
                  <a:schemeClr val="dk1"/>
                </a:solidFill>
                <a:latin typeface="Arial"/>
                <a:ea typeface="Arial"/>
                <a:cs typeface="Arial"/>
                <a:sym typeface="Arial"/>
              </a:defRPr>
            </a:lvl4pPr>
            <a:lvl5pPr indent="-228600" lvl="4" marL="2286000" marR="0" rtl="0" algn="l">
              <a:spcBef>
                <a:spcPts val="0"/>
              </a:spcBef>
              <a:spcAft>
                <a:spcPts val="0"/>
              </a:spcAft>
              <a:buSzPts val="1400"/>
              <a:buNone/>
              <a:defRPr b="0" i="0" sz="1200" u="none" cap="none" strike="noStrike">
                <a:solidFill>
                  <a:schemeClr val="dk1"/>
                </a:solidFill>
                <a:latin typeface="Arial"/>
                <a:ea typeface="Arial"/>
                <a:cs typeface="Arial"/>
                <a:sym typeface="Arial"/>
              </a:defRPr>
            </a:lvl5pPr>
            <a:lvl6pPr indent="-228600" lvl="5" marL="2743200" marR="0" rtl="0" algn="l">
              <a:spcBef>
                <a:spcPts val="0"/>
              </a:spcBef>
              <a:spcAft>
                <a:spcPts val="0"/>
              </a:spcAft>
              <a:buSzPts val="1400"/>
              <a:buNone/>
              <a:defRPr b="0" i="0" sz="1200" u="none" cap="none" strike="noStrike">
                <a:solidFill>
                  <a:schemeClr val="dk1"/>
                </a:solidFill>
                <a:latin typeface="Arial"/>
                <a:ea typeface="Arial"/>
                <a:cs typeface="Arial"/>
                <a:sym typeface="Arial"/>
              </a:defRPr>
            </a:lvl6pPr>
            <a:lvl7pPr indent="-228600" lvl="6" marL="3200400" marR="0" rtl="0" algn="l">
              <a:spcBef>
                <a:spcPts val="0"/>
              </a:spcBef>
              <a:spcAft>
                <a:spcPts val="0"/>
              </a:spcAft>
              <a:buSzPts val="1400"/>
              <a:buNone/>
              <a:defRPr b="0" i="0" sz="1200" u="none" cap="none" strike="noStrike">
                <a:solidFill>
                  <a:schemeClr val="dk1"/>
                </a:solidFill>
                <a:latin typeface="Arial"/>
                <a:ea typeface="Arial"/>
                <a:cs typeface="Arial"/>
                <a:sym typeface="Arial"/>
              </a:defRPr>
            </a:lvl7pPr>
            <a:lvl8pPr indent="-228600" lvl="7" marL="3657600" marR="0" rtl="0" algn="l">
              <a:spcBef>
                <a:spcPts val="0"/>
              </a:spcBef>
              <a:spcAft>
                <a:spcPts val="0"/>
              </a:spcAft>
              <a:buSzPts val="1400"/>
              <a:buNone/>
              <a:defRPr b="0" i="0" sz="1200" u="none" cap="none" strike="noStrike">
                <a:solidFill>
                  <a:schemeClr val="dk1"/>
                </a:solidFill>
                <a:latin typeface="Arial"/>
                <a:ea typeface="Arial"/>
                <a:cs typeface="Arial"/>
                <a:sym typeface="Arial"/>
              </a:defRPr>
            </a:lvl8pPr>
            <a:lvl9pPr indent="-228600" lvl="8" marL="4114800" marR="0" rtl="0" algn="l">
              <a:spcBef>
                <a:spcPts val="0"/>
              </a:spcBef>
              <a:spcAft>
                <a:spcPts val="0"/>
              </a:spcAft>
              <a:buSzPts val="1400"/>
              <a:buNone/>
              <a:defRPr b="0" i="0" sz="1200" u="none" cap="none" strike="noStrike">
                <a:solidFill>
                  <a:schemeClr val="dk1"/>
                </a:solidFill>
                <a:latin typeface="Arial"/>
                <a:ea typeface="Arial"/>
                <a:cs typeface="Arial"/>
                <a:sym typeface="Arial"/>
              </a:defRPr>
            </a:lvl9pPr>
          </a:lstStyle>
          <a:p/>
        </p:txBody>
      </p:sp>
      <p:sp>
        <p:nvSpPr>
          <p:cNvPr id="7" name="Google Shape;7;n"/>
          <p:cNvSpPr txBox="1"/>
          <p:nvPr>
            <p:ph idx="11" type="ftr"/>
          </p:nvPr>
        </p:nvSpPr>
        <p:spPr>
          <a:xfrm>
            <a:off x="0" y="8685213"/>
            <a:ext cx="2971800" cy="458787"/>
          </a:xfrm>
          <a:prstGeom prst="rect">
            <a:avLst/>
          </a:prstGeom>
          <a:noFill/>
          <a:ln>
            <a:noFill/>
          </a:ln>
        </p:spPr>
        <p:txBody>
          <a:bodyPr anchorCtr="0" anchor="b" bIns="45700" lIns="91425" spcFirstLastPara="1" rIns="91425" wrap="square" tIns="45700">
            <a:noAutofit/>
          </a:bodyPr>
          <a:lstStyle>
            <a:lvl1pPr lvl="0" marR="0" rtl="0" algn="l">
              <a:spcBef>
                <a:spcPts val="0"/>
              </a:spcBef>
              <a:spcAft>
                <a:spcPts val="0"/>
              </a:spcAft>
              <a:buSzPts val="1400"/>
              <a:buNone/>
              <a:defRPr b="0" i="0" sz="1200" u="none" cap="none" strike="noStrike">
                <a:solidFill>
                  <a:schemeClr val="dk1"/>
                </a:solidFill>
                <a:latin typeface="Arial"/>
                <a:ea typeface="Arial"/>
                <a:cs typeface="Arial"/>
                <a:sym typeface="Arial"/>
              </a:defRPr>
            </a:lvl1pPr>
            <a:lvl2pPr lvl="1" marR="0" rtl="0" algn="l">
              <a:spcBef>
                <a:spcPts val="0"/>
              </a:spcBef>
              <a:spcAft>
                <a:spcPts val="0"/>
              </a:spcAft>
              <a:buSzPts val="1400"/>
              <a:buNone/>
              <a:defRPr b="0" i="0" sz="1800" u="none" cap="none" strike="noStrike">
                <a:solidFill>
                  <a:schemeClr val="dk1"/>
                </a:solidFill>
                <a:latin typeface="Arial"/>
                <a:ea typeface="Arial"/>
                <a:cs typeface="Arial"/>
                <a:sym typeface="Arial"/>
              </a:defRPr>
            </a:lvl2pPr>
            <a:lvl3pPr lvl="2" marR="0" rtl="0" algn="l">
              <a:spcBef>
                <a:spcPts val="0"/>
              </a:spcBef>
              <a:spcAft>
                <a:spcPts val="0"/>
              </a:spcAft>
              <a:buSzPts val="1400"/>
              <a:buNone/>
              <a:defRPr b="0" i="0" sz="1800" u="none" cap="none" strike="noStrike">
                <a:solidFill>
                  <a:schemeClr val="dk1"/>
                </a:solidFill>
                <a:latin typeface="Arial"/>
                <a:ea typeface="Arial"/>
                <a:cs typeface="Arial"/>
                <a:sym typeface="Arial"/>
              </a:defRPr>
            </a:lvl3pPr>
            <a:lvl4pPr lvl="3" marR="0" rtl="0" algn="l">
              <a:spcBef>
                <a:spcPts val="0"/>
              </a:spcBef>
              <a:spcAft>
                <a:spcPts val="0"/>
              </a:spcAft>
              <a:buSzPts val="1400"/>
              <a:buNone/>
              <a:defRPr b="0" i="0" sz="1800" u="none" cap="none" strike="noStrike">
                <a:solidFill>
                  <a:schemeClr val="dk1"/>
                </a:solidFill>
                <a:latin typeface="Arial"/>
                <a:ea typeface="Arial"/>
                <a:cs typeface="Arial"/>
                <a:sym typeface="Arial"/>
              </a:defRPr>
            </a:lvl4pPr>
            <a:lvl5pPr lvl="4" marR="0" rtl="0" algn="l">
              <a:spcBef>
                <a:spcPts val="0"/>
              </a:spcBef>
              <a:spcAft>
                <a:spcPts val="0"/>
              </a:spcAft>
              <a:buSzPts val="1400"/>
              <a:buNone/>
              <a:defRPr b="0" i="0" sz="1800" u="none" cap="none" strike="noStrike">
                <a:solidFill>
                  <a:schemeClr val="dk1"/>
                </a:solidFill>
                <a:latin typeface="Arial"/>
                <a:ea typeface="Arial"/>
                <a:cs typeface="Arial"/>
                <a:sym typeface="Arial"/>
              </a:defRPr>
            </a:lvl5pPr>
            <a:lvl6pPr lvl="5" marR="0" rtl="0" algn="l">
              <a:spcBef>
                <a:spcPts val="0"/>
              </a:spcBef>
              <a:spcAft>
                <a:spcPts val="0"/>
              </a:spcAft>
              <a:buSzPts val="1400"/>
              <a:buNone/>
              <a:defRPr b="0" i="0" sz="1800" u="none" cap="none" strike="noStrike">
                <a:solidFill>
                  <a:schemeClr val="dk1"/>
                </a:solidFill>
                <a:latin typeface="Arial"/>
                <a:ea typeface="Arial"/>
                <a:cs typeface="Arial"/>
                <a:sym typeface="Arial"/>
              </a:defRPr>
            </a:lvl6pPr>
            <a:lvl7pPr lvl="6" marR="0" rtl="0" algn="l">
              <a:spcBef>
                <a:spcPts val="0"/>
              </a:spcBef>
              <a:spcAft>
                <a:spcPts val="0"/>
              </a:spcAft>
              <a:buSzPts val="1400"/>
              <a:buNone/>
              <a:defRPr b="0" i="0" sz="1800" u="none" cap="none" strike="noStrike">
                <a:solidFill>
                  <a:schemeClr val="dk1"/>
                </a:solidFill>
                <a:latin typeface="Arial"/>
                <a:ea typeface="Arial"/>
                <a:cs typeface="Arial"/>
                <a:sym typeface="Arial"/>
              </a:defRPr>
            </a:lvl7pPr>
            <a:lvl8pPr lvl="7" marR="0" rtl="0" algn="l">
              <a:spcBef>
                <a:spcPts val="0"/>
              </a:spcBef>
              <a:spcAft>
                <a:spcPts val="0"/>
              </a:spcAft>
              <a:buSzPts val="1400"/>
              <a:buNone/>
              <a:defRPr b="0" i="0" sz="1800" u="none" cap="none" strike="noStrike">
                <a:solidFill>
                  <a:schemeClr val="dk1"/>
                </a:solidFill>
                <a:latin typeface="Arial"/>
                <a:ea typeface="Arial"/>
                <a:cs typeface="Arial"/>
                <a:sym typeface="Arial"/>
              </a:defRPr>
            </a:lvl8pPr>
            <a:lvl9pPr lvl="8" marR="0" rtl="0" algn="l">
              <a:spcBef>
                <a:spcPts val="0"/>
              </a:spcBef>
              <a:spcAft>
                <a:spcPts val="0"/>
              </a:spcAft>
              <a:buSzPts val="1400"/>
              <a:buNone/>
              <a:defRPr b="0" i="0" sz="1800" u="none" cap="none" strike="noStrike">
                <a:solidFill>
                  <a:schemeClr val="dk1"/>
                </a:solidFill>
                <a:latin typeface="Arial"/>
                <a:ea typeface="Arial"/>
                <a:cs typeface="Arial"/>
                <a:sym typeface="Arial"/>
              </a:defRPr>
            </a:lvl9pPr>
          </a:lstStyle>
          <a:p/>
        </p:txBody>
      </p:sp>
      <p:sp>
        <p:nvSpPr>
          <p:cNvPr id="8" name="Google Shape;8;n"/>
          <p:cNvSpPr txBox="1"/>
          <p:nvPr>
            <p:ph idx="12" type="sldNum"/>
          </p:nvPr>
        </p:nvSpPr>
        <p:spPr>
          <a:xfrm>
            <a:off x="3884613" y="8685213"/>
            <a:ext cx="2971800" cy="458787"/>
          </a:xfrm>
          <a:prstGeom prst="rect">
            <a:avLst/>
          </a:prstGeom>
          <a:noFill/>
          <a:ln>
            <a:noFill/>
          </a:ln>
        </p:spPr>
        <p:txBody>
          <a:bodyPr anchorCtr="0" anchor="b" bIns="45700" lIns="91425" spcFirstLastPara="1" rIns="91425" wrap="square" tIns="45700">
            <a:noAutofit/>
          </a:bodyPr>
          <a:lstStyle/>
          <a:p>
            <a:pPr indent="0" lvl="0" marL="0" marR="0" rtl="0" algn="r">
              <a:spcBef>
                <a:spcPts val="0"/>
              </a:spcBef>
              <a:spcAft>
                <a:spcPts val="0"/>
              </a:spcAft>
              <a:buNone/>
            </a:pPr>
            <a:fld id="{00000000-1234-1234-1234-123412341234}" type="slidenum">
              <a:rPr b="0" i="0" lang="es-MX" sz="1200" u="none" cap="none" strike="noStrike">
                <a:solidFill>
                  <a:schemeClr val="dk1"/>
                </a:solidFill>
                <a:latin typeface="Arial"/>
                <a:ea typeface="Arial"/>
                <a:cs typeface="Arial"/>
                <a:sym typeface="Arial"/>
              </a:rPr>
              <a:t>‹#›</a:t>
            </a:fld>
            <a:endParaRPr b="0" i="0" sz="1200" u="none" cap="none" strike="noStrike">
              <a:solidFill>
                <a:schemeClr val="dk1"/>
              </a:solidFill>
              <a:latin typeface="Arial"/>
              <a:ea typeface="Arial"/>
              <a:cs typeface="Arial"/>
              <a:sym typeface="Arial"/>
            </a:endParaRPr>
          </a:p>
        </p:txBody>
      </p:sp>
    </p:spTree>
  </p:cSld>
  <p:clrMap accent1="accent1" accent2="accent2" accent3="accent3" accent4="accent4" accent5="accent5" accent6="accent6" bg1="lt1" bg2="dk2" tx1="dk1" tx2="lt2" folHlink="folHlink" hlink="hlink"/>
  <p:notes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notesStyle>
</p:notesMaster>
</file>

<file path=ppt/notesSlides/_rels/notesSlide1.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59" name="Shape 159"/>
        <p:cNvGrpSpPr/>
        <p:nvPr/>
      </p:nvGrpSpPr>
      <p:grpSpPr>
        <a:xfrm>
          <a:off x="0" y="0"/>
          <a:ext cx="0" cy="0"/>
          <a:chOff x="0" y="0"/>
          <a:chExt cx="0" cy="0"/>
        </a:xfrm>
      </p:grpSpPr>
      <p:sp>
        <p:nvSpPr>
          <p:cNvPr id="160" name="Google Shape;160;g301d4d94edb_0_9:notes"/>
          <p:cNvSpPr/>
          <p:nvPr>
            <p:ph idx="2" type="sldImg"/>
          </p:nvPr>
        </p:nvSpPr>
        <p:spPr>
          <a:xfrm>
            <a:off x="685800" y="1143000"/>
            <a:ext cx="5486400" cy="3086100"/>
          </a:xfrm>
          <a:custGeom>
            <a:rect b="b" l="l" r="r" t="t"/>
            <a:pathLst>
              <a:path extrusionOk="0" h="120000" w="120000">
                <a:moveTo>
                  <a:pt x="0" y="0"/>
                </a:moveTo>
                <a:lnTo>
                  <a:pt x="120000" y="0"/>
                </a:lnTo>
                <a:lnTo>
                  <a:pt x="120000" y="120000"/>
                </a:lnTo>
                <a:lnTo>
                  <a:pt x="0" y="120000"/>
                </a:lnTo>
                <a:close/>
              </a:path>
            </a:pathLst>
          </a:custGeom>
        </p:spPr>
      </p:sp>
      <p:sp>
        <p:nvSpPr>
          <p:cNvPr id="161" name="Google Shape;161;g301d4d94edb_0_9:notes"/>
          <p:cNvSpPr txBox="1"/>
          <p:nvPr>
            <p:ph idx="1" type="body"/>
          </p:nvPr>
        </p:nvSpPr>
        <p:spPr>
          <a:xfrm>
            <a:off x="685800" y="4400550"/>
            <a:ext cx="5486400" cy="3600600"/>
          </a:xfrm>
          <a:prstGeom prst="rect">
            <a:avLst/>
          </a:prstGeom>
        </p:spPr>
        <p:txBody>
          <a:bodyPr anchorCtr="0" anchor="t" bIns="45700" lIns="91425" spcFirstLastPara="1" rIns="91425" wrap="square" tIns="45700">
            <a:noAutofit/>
          </a:bodyPr>
          <a:lstStyle/>
          <a:p>
            <a:pPr indent="0" lvl="0" marL="0" rtl="0" algn="l">
              <a:spcBef>
                <a:spcPts val="0"/>
              </a:spcBef>
              <a:spcAft>
                <a:spcPts val="0"/>
              </a:spcAft>
              <a:buNone/>
            </a:pPr>
            <a:r>
              <a:t/>
            </a:r>
            <a:endParaRPr/>
          </a:p>
        </p:txBody>
      </p:sp>
      <p:sp>
        <p:nvSpPr>
          <p:cNvPr id="162" name="Google Shape;162;g301d4d94edb_0_9:notes"/>
          <p:cNvSpPr txBox="1"/>
          <p:nvPr>
            <p:ph idx="12" type="sldNum"/>
          </p:nvPr>
        </p:nvSpPr>
        <p:spPr>
          <a:xfrm>
            <a:off x="3884613" y="8685213"/>
            <a:ext cx="2971800" cy="458700"/>
          </a:xfrm>
          <a:prstGeom prst="rect">
            <a:avLst/>
          </a:prstGeom>
        </p:spPr>
        <p:txBody>
          <a:bodyPr anchorCtr="0" anchor="b" bIns="45700" lIns="91425" spcFirstLastPara="1" rIns="91425" wrap="square" tIns="45700">
            <a:noAutofit/>
          </a:bodyPr>
          <a:lstStyle/>
          <a:p>
            <a:pPr indent="0" lvl="0" marL="0" rtl="0" algn="r">
              <a:spcBef>
                <a:spcPts val="0"/>
              </a:spcBef>
              <a:spcAft>
                <a:spcPts val="0"/>
              </a:spcAft>
              <a:buClr>
                <a:srgbClr val="000000"/>
              </a:buClr>
              <a:buFont typeface="Arial"/>
              <a:buNone/>
            </a:pPr>
            <a:fld id="{00000000-1234-1234-1234-123412341234}" type="slidenum">
              <a:rPr lang="es-MX"/>
              <a:t>‹#›</a:t>
            </a:fld>
            <a:endParaRPr/>
          </a:p>
        </p:txBody>
      </p:sp>
    </p:spTree>
  </p:cSld>
  <p:clrMapOvr>
    <a:masterClrMapping/>
  </p:clrMapOvr>
</p:notes>
</file>

<file path=ppt/notesSlides/notesSlide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67" name="Shape 167"/>
        <p:cNvGrpSpPr/>
        <p:nvPr/>
      </p:nvGrpSpPr>
      <p:grpSpPr>
        <a:xfrm>
          <a:off x="0" y="0"/>
          <a:ext cx="0" cy="0"/>
          <a:chOff x="0" y="0"/>
          <a:chExt cx="0" cy="0"/>
        </a:xfrm>
      </p:grpSpPr>
      <p:sp>
        <p:nvSpPr>
          <p:cNvPr id="168" name="Google Shape;168;g2fe4640561e_0_7:notes"/>
          <p:cNvSpPr/>
          <p:nvPr>
            <p:ph idx="2" type="sldImg"/>
          </p:nvPr>
        </p:nvSpPr>
        <p:spPr>
          <a:xfrm>
            <a:off x="1142525" y="685800"/>
            <a:ext cx="4573800"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
        <p:nvSpPr>
          <p:cNvPr id="169" name="Google Shape;169;g2fe4640561e_0_7: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1100"/>
              <a:buNone/>
            </a:pPr>
            <a:r>
              <a:t/>
            </a:r>
            <a:endParaRPr/>
          </a:p>
        </p:txBody>
      </p:sp>
    </p:spTree>
  </p:cSld>
  <p:clrMapOvr>
    <a:masterClrMapping/>
  </p:clrMapOvr>
</p:notes>
</file>

<file path=ppt/notesSlides/notesSlide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77" name="Shape 177"/>
        <p:cNvGrpSpPr/>
        <p:nvPr/>
      </p:nvGrpSpPr>
      <p:grpSpPr>
        <a:xfrm>
          <a:off x="0" y="0"/>
          <a:ext cx="0" cy="0"/>
          <a:chOff x="0" y="0"/>
          <a:chExt cx="0" cy="0"/>
        </a:xfrm>
      </p:grpSpPr>
      <p:sp>
        <p:nvSpPr>
          <p:cNvPr id="178" name="Google Shape;178;g2f743f69ec8_0_414:notes"/>
          <p:cNvSpPr/>
          <p:nvPr>
            <p:ph idx="2" type="sldImg"/>
          </p:nvPr>
        </p:nvSpPr>
        <p:spPr>
          <a:xfrm>
            <a:off x="685800" y="1143000"/>
            <a:ext cx="5486400" cy="3086100"/>
          </a:xfrm>
          <a:custGeom>
            <a:rect b="b" l="l" r="r" t="t"/>
            <a:pathLst>
              <a:path extrusionOk="0" h="120000" w="120000">
                <a:moveTo>
                  <a:pt x="0" y="0"/>
                </a:moveTo>
                <a:lnTo>
                  <a:pt x="120000" y="0"/>
                </a:lnTo>
                <a:lnTo>
                  <a:pt x="120000" y="120000"/>
                </a:lnTo>
                <a:lnTo>
                  <a:pt x="0" y="120000"/>
                </a:lnTo>
                <a:close/>
              </a:path>
            </a:pathLst>
          </a:custGeom>
        </p:spPr>
      </p:sp>
      <p:sp>
        <p:nvSpPr>
          <p:cNvPr id="179" name="Google Shape;179;g2f743f69ec8_0_414:notes"/>
          <p:cNvSpPr txBox="1"/>
          <p:nvPr>
            <p:ph idx="1" type="body"/>
          </p:nvPr>
        </p:nvSpPr>
        <p:spPr>
          <a:xfrm>
            <a:off x="685800" y="4400550"/>
            <a:ext cx="5486400" cy="3600600"/>
          </a:xfrm>
          <a:prstGeom prst="rect">
            <a:avLst/>
          </a:prstGeom>
        </p:spPr>
        <p:txBody>
          <a:bodyPr anchorCtr="0" anchor="t" bIns="45700" lIns="91425" spcFirstLastPara="1" rIns="91425" wrap="square" tIns="45700">
            <a:noAutofit/>
          </a:bodyPr>
          <a:lstStyle/>
          <a:p>
            <a:pPr indent="0" lvl="0" marL="0" rtl="0" algn="l">
              <a:spcBef>
                <a:spcPts val="0"/>
              </a:spcBef>
              <a:spcAft>
                <a:spcPts val="0"/>
              </a:spcAft>
              <a:buNone/>
            </a:pPr>
            <a:r>
              <a:t/>
            </a:r>
            <a:endParaRPr/>
          </a:p>
        </p:txBody>
      </p:sp>
      <p:sp>
        <p:nvSpPr>
          <p:cNvPr id="180" name="Google Shape;180;g2f743f69ec8_0_414:notes"/>
          <p:cNvSpPr txBox="1"/>
          <p:nvPr>
            <p:ph idx="12" type="sldNum"/>
          </p:nvPr>
        </p:nvSpPr>
        <p:spPr>
          <a:xfrm>
            <a:off x="3884613" y="8685213"/>
            <a:ext cx="2971800" cy="458700"/>
          </a:xfrm>
          <a:prstGeom prst="rect">
            <a:avLst/>
          </a:prstGeom>
        </p:spPr>
        <p:txBody>
          <a:bodyPr anchorCtr="0" anchor="b" bIns="45700" lIns="91425" spcFirstLastPara="1" rIns="91425" wrap="square" tIns="45700">
            <a:noAutofit/>
          </a:bodyPr>
          <a:lstStyle/>
          <a:p>
            <a:pPr indent="0" lvl="0" marL="0" rtl="0" algn="r">
              <a:spcBef>
                <a:spcPts val="0"/>
              </a:spcBef>
              <a:spcAft>
                <a:spcPts val="0"/>
              </a:spcAft>
              <a:buClr>
                <a:srgbClr val="000000"/>
              </a:buClr>
              <a:buFont typeface="Arial"/>
              <a:buNone/>
            </a:pPr>
            <a:fld id="{00000000-1234-1234-1234-123412341234}" type="slidenum">
              <a:rPr lang="es-MX"/>
              <a:t>‹#›</a:t>
            </a:fld>
            <a:endParaRPr/>
          </a:p>
        </p:txBody>
      </p:sp>
    </p:spTree>
  </p:cSld>
  <p:clrMapOvr>
    <a:masterClrMapping/>
  </p:clrMapOvr>
</p:notes>
</file>

<file path=ppt/notesSlides/notesSlide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85" name="Shape 185"/>
        <p:cNvGrpSpPr/>
        <p:nvPr/>
      </p:nvGrpSpPr>
      <p:grpSpPr>
        <a:xfrm>
          <a:off x="0" y="0"/>
          <a:ext cx="0" cy="0"/>
          <a:chOff x="0" y="0"/>
          <a:chExt cx="0" cy="0"/>
        </a:xfrm>
      </p:grpSpPr>
      <p:sp>
        <p:nvSpPr>
          <p:cNvPr id="186" name="Google Shape;186;p1: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Clr>
                <a:schemeClr val="dk1"/>
              </a:buClr>
              <a:buSzPts val="1200"/>
              <a:buFont typeface="Arial"/>
              <a:buNone/>
            </a:pPr>
            <a:r>
              <a:t/>
            </a:r>
            <a:endParaRPr/>
          </a:p>
        </p:txBody>
      </p:sp>
      <p:sp>
        <p:nvSpPr>
          <p:cNvPr id="187" name="Google Shape;187;p1:notes"/>
          <p:cNvSpPr/>
          <p:nvPr>
            <p:ph idx="2" type="sldImg"/>
          </p:nvPr>
        </p:nvSpPr>
        <p:spPr>
          <a:xfrm>
            <a:off x="1142525" y="685800"/>
            <a:ext cx="4573800" cy="342900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Tree>
  </p:cSld>
  <p:clrMapOvr>
    <a:masterClrMapping/>
  </p:clrMapOvr>
</p:notes>
</file>

<file path=ppt/notesSlides/notesSlide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97" name="Shape 197"/>
        <p:cNvGrpSpPr/>
        <p:nvPr/>
      </p:nvGrpSpPr>
      <p:grpSpPr>
        <a:xfrm>
          <a:off x="0" y="0"/>
          <a:ext cx="0" cy="0"/>
          <a:chOff x="0" y="0"/>
          <a:chExt cx="0" cy="0"/>
        </a:xfrm>
      </p:grpSpPr>
      <p:sp>
        <p:nvSpPr>
          <p:cNvPr id="198" name="Google Shape;198;p2:notes"/>
          <p:cNvSpPr txBox="1"/>
          <p:nvPr>
            <p:ph idx="1" type="body"/>
          </p:nvPr>
        </p:nvSpPr>
        <p:spPr>
          <a:xfrm>
            <a:off x="685800" y="4400550"/>
            <a:ext cx="5486400" cy="3600450"/>
          </a:xfrm>
          <a:prstGeom prst="rect">
            <a:avLst/>
          </a:prstGeom>
        </p:spPr>
        <p:txBody>
          <a:bodyPr anchorCtr="0" anchor="t" bIns="45700" lIns="91425" spcFirstLastPara="1" rIns="91425" wrap="square" tIns="45700">
            <a:noAutofit/>
          </a:bodyPr>
          <a:lstStyle/>
          <a:p>
            <a:pPr indent="0" lvl="0" marL="0" rtl="0" algn="l">
              <a:spcBef>
                <a:spcPts val="0"/>
              </a:spcBef>
              <a:spcAft>
                <a:spcPts val="0"/>
              </a:spcAft>
              <a:buNone/>
            </a:pPr>
            <a:r>
              <a:t/>
            </a:r>
            <a:endParaRPr/>
          </a:p>
        </p:txBody>
      </p:sp>
      <p:sp>
        <p:nvSpPr>
          <p:cNvPr id="199" name="Google Shape;199;p2:notes"/>
          <p:cNvSpPr/>
          <p:nvPr>
            <p:ph idx="2" type="sldImg"/>
          </p:nvPr>
        </p:nvSpPr>
        <p:spPr>
          <a:xfrm>
            <a:off x="685800" y="1143000"/>
            <a:ext cx="5486400" cy="30861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208" name="Shape 208"/>
        <p:cNvGrpSpPr/>
        <p:nvPr/>
      </p:nvGrpSpPr>
      <p:grpSpPr>
        <a:xfrm>
          <a:off x="0" y="0"/>
          <a:ext cx="0" cy="0"/>
          <a:chOff x="0" y="0"/>
          <a:chExt cx="0" cy="0"/>
        </a:xfrm>
      </p:grpSpPr>
      <p:sp>
        <p:nvSpPr>
          <p:cNvPr id="209" name="Google Shape;209;g2fe59adaf76_0_6:notes"/>
          <p:cNvSpPr txBox="1"/>
          <p:nvPr>
            <p:ph idx="1" type="body"/>
          </p:nvPr>
        </p:nvSpPr>
        <p:spPr>
          <a:xfrm>
            <a:off x="685800" y="4400550"/>
            <a:ext cx="5486400" cy="3600600"/>
          </a:xfrm>
          <a:prstGeom prst="rect">
            <a:avLst/>
          </a:prstGeom>
        </p:spPr>
        <p:txBody>
          <a:bodyPr anchorCtr="0" anchor="t" bIns="45700" lIns="91425" spcFirstLastPara="1" rIns="91425" wrap="square" tIns="45700">
            <a:noAutofit/>
          </a:bodyPr>
          <a:lstStyle/>
          <a:p>
            <a:pPr indent="0" lvl="0" marL="0" rtl="0" algn="l">
              <a:spcBef>
                <a:spcPts val="0"/>
              </a:spcBef>
              <a:spcAft>
                <a:spcPts val="0"/>
              </a:spcAft>
              <a:buNone/>
            </a:pPr>
            <a:r>
              <a:t/>
            </a:r>
            <a:endParaRPr/>
          </a:p>
        </p:txBody>
      </p:sp>
      <p:sp>
        <p:nvSpPr>
          <p:cNvPr id="210" name="Google Shape;210;g2fe59adaf76_0_6:notes"/>
          <p:cNvSpPr/>
          <p:nvPr>
            <p:ph idx="2" type="sldImg"/>
          </p:nvPr>
        </p:nvSpPr>
        <p:spPr>
          <a:xfrm>
            <a:off x="685800" y="1143000"/>
            <a:ext cx="5486400" cy="30861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7.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220" name="Shape 220"/>
        <p:cNvGrpSpPr/>
        <p:nvPr/>
      </p:nvGrpSpPr>
      <p:grpSpPr>
        <a:xfrm>
          <a:off x="0" y="0"/>
          <a:ext cx="0" cy="0"/>
          <a:chOff x="0" y="0"/>
          <a:chExt cx="0" cy="0"/>
        </a:xfrm>
      </p:grpSpPr>
      <p:sp>
        <p:nvSpPr>
          <p:cNvPr id="221" name="Google Shape;221;p3: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Clr>
                <a:schemeClr val="dk1"/>
              </a:buClr>
              <a:buSzPts val="1100"/>
              <a:buFont typeface="Arial"/>
              <a:buNone/>
            </a:pPr>
            <a:r>
              <a:t/>
            </a:r>
            <a:endParaRPr/>
          </a:p>
        </p:txBody>
      </p:sp>
      <p:sp>
        <p:nvSpPr>
          <p:cNvPr id="222" name="Google Shape;222;p3:notes"/>
          <p:cNvSpPr/>
          <p:nvPr>
            <p:ph idx="2" type="sldImg"/>
          </p:nvPr>
        </p:nvSpPr>
        <p:spPr>
          <a:xfrm>
            <a:off x="382588" y="685800"/>
            <a:ext cx="6094412"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Tree>
  </p:cSld>
  <p:clrMapOvr>
    <a:masterClrMapping/>
  </p:clrMapOvr>
</p:notes>
</file>

<file path=ppt/notesSlides/notesSlide8.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233" name="Shape 233"/>
        <p:cNvGrpSpPr/>
        <p:nvPr/>
      </p:nvGrpSpPr>
      <p:grpSpPr>
        <a:xfrm>
          <a:off x="0" y="0"/>
          <a:ext cx="0" cy="0"/>
          <a:chOff x="0" y="0"/>
          <a:chExt cx="0" cy="0"/>
        </a:xfrm>
      </p:grpSpPr>
      <p:sp>
        <p:nvSpPr>
          <p:cNvPr id="234" name="Google Shape;234;p4: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Clr>
                <a:schemeClr val="dk1"/>
              </a:buClr>
              <a:buSzPts val="1100"/>
              <a:buFont typeface="Arial"/>
              <a:buNone/>
            </a:pPr>
            <a:r>
              <a:t/>
            </a:r>
            <a:endParaRPr/>
          </a:p>
        </p:txBody>
      </p:sp>
      <p:sp>
        <p:nvSpPr>
          <p:cNvPr id="235" name="Google Shape;235;p4:notes"/>
          <p:cNvSpPr/>
          <p:nvPr>
            <p:ph idx="2" type="sldImg"/>
          </p:nvPr>
        </p:nvSpPr>
        <p:spPr>
          <a:xfrm>
            <a:off x="381000" y="685800"/>
            <a:ext cx="6094413"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Tree>
  </p:cSld>
  <p:clrMapOvr>
    <a:masterClrMapping/>
  </p:clrMapOvr>
</p:notes>
</file>

<file path=ppt/notesSlides/notesSlide9.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244" name="Shape 244"/>
        <p:cNvGrpSpPr/>
        <p:nvPr/>
      </p:nvGrpSpPr>
      <p:grpSpPr>
        <a:xfrm>
          <a:off x="0" y="0"/>
          <a:ext cx="0" cy="0"/>
          <a:chOff x="0" y="0"/>
          <a:chExt cx="0" cy="0"/>
        </a:xfrm>
      </p:grpSpPr>
      <p:sp>
        <p:nvSpPr>
          <p:cNvPr id="245" name="Google Shape;245;g2ff37977147_7_0: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Clr>
                <a:schemeClr val="dk1"/>
              </a:buClr>
              <a:buSzPts val="1100"/>
              <a:buFont typeface="Arial"/>
              <a:buNone/>
            </a:pPr>
            <a:r>
              <a:t/>
            </a:r>
            <a:endParaRPr/>
          </a:p>
        </p:txBody>
      </p:sp>
      <p:sp>
        <p:nvSpPr>
          <p:cNvPr id="246" name="Google Shape;246;g2ff37977147_7_0:notes"/>
          <p:cNvSpPr/>
          <p:nvPr>
            <p:ph idx="2" type="sldImg"/>
          </p:nvPr>
        </p:nvSpPr>
        <p:spPr>
          <a:xfrm>
            <a:off x="382588" y="685800"/>
            <a:ext cx="6094500"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Tree>
  </p:cSld>
  <p:clrMapOvr>
    <a:masterClrMapping/>
  </p:clrMapOvr>
</p:notes>
</file>

<file path=ppt/notesSlides/notesSlide10.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260" name="Shape 260"/>
        <p:cNvGrpSpPr/>
        <p:nvPr/>
      </p:nvGrpSpPr>
      <p:grpSpPr>
        <a:xfrm>
          <a:off x="0" y="0"/>
          <a:ext cx="0" cy="0"/>
          <a:chOff x="0" y="0"/>
          <a:chExt cx="0" cy="0"/>
        </a:xfrm>
      </p:grpSpPr>
      <p:sp>
        <p:nvSpPr>
          <p:cNvPr id="261" name="Google Shape;261;g2f743f69ec8_0_422:notes"/>
          <p:cNvSpPr/>
          <p:nvPr>
            <p:ph idx="2" type="sldImg"/>
          </p:nvPr>
        </p:nvSpPr>
        <p:spPr>
          <a:xfrm>
            <a:off x="685800" y="1143000"/>
            <a:ext cx="5486400" cy="3086100"/>
          </a:xfrm>
          <a:custGeom>
            <a:rect b="b" l="l" r="r" t="t"/>
            <a:pathLst>
              <a:path extrusionOk="0" h="120000" w="120000">
                <a:moveTo>
                  <a:pt x="0" y="0"/>
                </a:moveTo>
                <a:lnTo>
                  <a:pt x="120000" y="0"/>
                </a:lnTo>
                <a:lnTo>
                  <a:pt x="120000" y="120000"/>
                </a:lnTo>
                <a:lnTo>
                  <a:pt x="0" y="120000"/>
                </a:lnTo>
                <a:close/>
              </a:path>
            </a:pathLst>
          </a:custGeom>
        </p:spPr>
      </p:sp>
      <p:sp>
        <p:nvSpPr>
          <p:cNvPr id="262" name="Google Shape;262;g2f743f69ec8_0_422:notes"/>
          <p:cNvSpPr txBox="1"/>
          <p:nvPr>
            <p:ph idx="1" type="body"/>
          </p:nvPr>
        </p:nvSpPr>
        <p:spPr>
          <a:xfrm>
            <a:off x="685800" y="4400550"/>
            <a:ext cx="5486400" cy="3600600"/>
          </a:xfrm>
          <a:prstGeom prst="rect">
            <a:avLst/>
          </a:prstGeom>
        </p:spPr>
        <p:txBody>
          <a:bodyPr anchorCtr="0" anchor="t" bIns="45700" lIns="91425" spcFirstLastPara="1" rIns="91425" wrap="square" tIns="45700">
            <a:noAutofit/>
          </a:bodyPr>
          <a:lstStyle/>
          <a:p>
            <a:pPr indent="0" lvl="0" marL="0" rtl="0" algn="l">
              <a:spcBef>
                <a:spcPts val="0"/>
              </a:spcBef>
              <a:spcAft>
                <a:spcPts val="0"/>
              </a:spcAft>
              <a:buNone/>
            </a:pPr>
            <a:r>
              <a:t/>
            </a:r>
            <a:endParaRPr/>
          </a:p>
        </p:txBody>
      </p:sp>
      <p:sp>
        <p:nvSpPr>
          <p:cNvPr id="263" name="Google Shape;263;g2f743f69ec8_0_422:notes"/>
          <p:cNvSpPr txBox="1"/>
          <p:nvPr>
            <p:ph idx="12" type="sldNum"/>
          </p:nvPr>
        </p:nvSpPr>
        <p:spPr>
          <a:xfrm>
            <a:off x="3884613" y="8685213"/>
            <a:ext cx="2971800" cy="458700"/>
          </a:xfrm>
          <a:prstGeom prst="rect">
            <a:avLst/>
          </a:prstGeom>
        </p:spPr>
        <p:txBody>
          <a:bodyPr anchorCtr="0" anchor="b" bIns="45700" lIns="91425" spcFirstLastPara="1" rIns="91425" wrap="square" tIns="45700">
            <a:noAutofit/>
          </a:bodyPr>
          <a:lstStyle/>
          <a:p>
            <a:pPr indent="0" lvl="0" marL="0" rtl="0" algn="r">
              <a:spcBef>
                <a:spcPts val="0"/>
              </a:spcBef>
              <a:spcAft>
                <a:spcPts val="0"/>
              </a:spcAft>
              <a:buClr>
                <a:srgbClr val="000000"/>
              </a:buClr>
              <a:buFont typeface="Arial"/>
              <a:buNone/>
            </a:pPr>
            <a:fld id="{00000000-1234-1234-1234-123412341234}" type="slidenum">
              <a:rPr lang="es-MX"/>
              <a:t>‹#›</a:t>
            </a:fld>
            <a:endParaRPr/>
          </a:p>
        </p:txBody>
      </p:sp>
    </p:spTree>
  </p:cSld>
  <p:clrMapOvr>
    <a:masterClrMapping/>
  </p:clrMapOvr>
</p:notes>
</file>

<file path=ppt/notesSlides/notesSlide1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268" name="Shape 268"/>
        <p:cNvGrpSpPr/>
        <p:nvPr/>
      </p:nvGrpSpPr>
      <p:grpSpPr>
        <a:xfrm>
          <a:off x="0" y="0"/>
          <a:ext cx="0" cy="0"/>
          <a:chOff x="0" y="0"/>
          <a:chExt cx="0" cy="0"/>
        </a:xfrm>
      </p:grpSpPr>
      <p:sp>
        <p:nvSpPr>
          <p:cNvPr id="269" name="Google Shape;269;g327042b0c79_0_17: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Clr>
                <a:schemeClr val="dk1"/>
              </a:buClr>
              <a:buSzPts val="1100"/>
              <a:buFont typeface="Arial"/>
              <a:buNone/>
            </a:pPr>
            <a:r>
              <a:t/>
            </a:r>
            <a:endParaRPr/>
          </a:p>
        </p:txBody>
      </p:sp>
      <p:sp>
        <p:nvSpPr>
          <p:cNvPr id="270" name="Google Shape;270;g327042b0c79_0_17:notes"/>
          <p:cNvSpPr/>
          <p:nvPr>
            <p:ph idx="2" type="sldImg"/>
          </p:nvPr>
        </p:nvSpPr>
        <p:spPr>
          <a:xfrm>
            <a:off x="382588" y="685800"/>
            <a:ext cx="6094500"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Tree>
  </p:cSld>
  <p:clrMapOvr>
    <a:masterClrMapping/>
  </p:clrMapOvr>
</p:notes>
</file>

<file path=ppt/notesSlides/notesSlide1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281" name="Shape 281"/>
        <p:cNvGrpSpPr/>
        <p:nvPr/>
      </p:nvGrpSpPr>
      <p:grpSpPr>
        <a:xfrm>
          <a:off x="0" y="0"/>
          <a:ext cx="0" cy="0"/>
          <a:chOff x="0" y="0"/>
          <a:chExt cx="0" cy="0"/>
        </a:xfrm>
      </p:grpSpPr>
      <p:sp>
        <p:nvSpPr>
          <p:cNvPr id="282" name="Google Shape;282;p5: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Clr>
                <a:schemeClr val="dk1"/>
              </a:buClr>
              <a:buSzPts val="1100"/>
              <a:buFont typeface="Arial"/>
              <a:buNone/>
            </a:pPr>
            <a:r>
              <a:t/>
            </a:r>
            <a:endParaRPr/>
          </a:p>
        </p:txBody>
      </p:sp>
      <p:sp>
        <p:nvSpPr>
          <p:cNvPr id="283" name="Google Shape;283;p5:notes"/>
          <p:cNvSpPr/>
          <p:nvPr>
            <p:ph idx="2" type="sldImg"/>
          </p:nvPr>
        </p:nvSpPr>
        <p:spPr>
          <a:xfrm>
            <a:off x="381000" y="685800"/>
            <a:ext cx="6094413"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Tree>
  </p:cSld>
  <p:clrMapOvr>
    <a:masterClrMapping/>
  </p:clrMapOvr>
</p:notes>
</file>

<file path=ppt/notesSlides/notesSlide1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291" name="Shape 291"/>
        <p:cNvGrpSpPr/>
        <p:nvPr/>
      </p:nvGrpSpPr>
      <p:grpSpPr>
        <a:xfrm>
          <a:off x="0" y="0"/>
          <a:ext cx="0" cy="0"/>
          <a:chOff x="0" y="0"/>
          <a:chExt cx="0" cy="0"/>
        </a:xfrm>
      </p:grpSpPr>
      <p:sp>
        <p:nvSpPr>
          <p:cNvPr id="292" name="Google Shape;292;p6: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Clr>
                <a:schemeClr val="dk1"/>
              </a:buClr>
              <a:buSzPts val="1100"/>
              <a:buFont typeface="Arial"/>
              <a:buNone/>
            </a:pPr>
            <a:r>
              <a:t/>
            </a:r>
            <a:endParaRPr/>
          </a:p>
        </p:txBody>
      </p:sp>
      <p:sp>
        <p:nvSpPr>
          <p:cNvPr id="293" name="Google Shape;293;p6:notes"/>
          <p:cNvSpPr/>
          <p:nvPr>
            <p:ph idx="2" type="sldImg"/>
          </p:nvPr>
        </p:nvSpPr>
        <p:spPr>
          <a:xfrm>
            <a:off x="381000" y="685800"/>
            <a:ext cx="6094413"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Tree>
  </p:cSld>
  <p:clrMapOvr>
    <a:masterClrMapping/>
  </p:clrMapOvr>
</p:notes>
</file>

<file path=ppt/notesSlides/notesSlide1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301" name="Shape 301"/>
        <p:cNvGrpSpPr/>
        <p:nvPr/>
      </p:nvGrpSpPr>
      <p:grpSpPr>
        <a:xfrm>
          <a:off x="0" y="0"/>
          <a:ext cx="0" cy="0"/>
          <a:chOff x="0" y="0"/>
          <a:chExt cx="0" cy="0"/>
        </a:xfrm>
      </p:grpSpPr>
      <p:sp>
        <p:nvSpPr>
          <p:cNvPr id="302" name="Google Shape;302;g2fe59adaf76_1_2: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Clr>
                <a:schemeClr val="dk1"/>
              </a:buClr>
              <a:buSzPts val="1100"/>
              <a:buFont typeface="Arial"/>
              <a:buNone/>
            </a:pPr>
            <a:r>
              <a:t/>
            </a:r>
            <a:endParaRPr/>
          </a:p>
        </p:txBody>
      </p:sp>
      <p:sp>
        <p:nvSpPr>
          <p:cNvPr id="303" name="Google Shape;303;g2fe59adaf76_1_2:notes"/>
          <p:cNvSpPr/>
          <p:nvPr>
            <p:ph idx="2" type="sldImg"/>
          </p:nvPr>
        </p:nvSpPr>
        <p:spPr>
          <a:xfrm>
            <a:off x="381000" y="685800"/>
            <a:ext cx="6094500"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Tree>
  </p:cSld>
  <p:clrMapOvr>
    <a:masterClrMapping/>
  </p:clrMapOvr>
</p:notes>
</file>

<file path=ppt/notesSlides/notesSlide1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310" name="Shape 310"/>
        <p:cNvGrpSpPr/>
        <p:nvPr/>
      </p:nvGrpSpPr>
      <p:grpSpPr>
        <a:xfrm>
          <a:off x="0" y="0"/>
          <a:ext cx="0" cy="0"/>
          <a:chOff x="0" y="0"/>
          <a:chExt cx="0" cy="0"/>
        </a:xfrm>
      </p:grpSpPr>
      <p:sp>
        <p:nvSpPr>
          <p:cNvPr id="311" name="Google Shape;311;g2f743f69ec8_0_247: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1100"/>
              <a:buNone/>
            </a:pPr>
            <a:r>
              <a:t/>
            </a:r>
            <a:endParaRPr/>
          </a:p>
        </p:txBody>
      </p:sp>
      <p:sp>
        <p:nvSpPr>
          <p:cNvPr id="312" name="Google Shape;312;g2f743f69ec8_0_247:notes"/>
          <p:cNvSpPr/>
          <p:nvPr>
            <p:ph idx="2" type="sldImg"/>
          </p:nvPr>
        </p:nvSpPr>
        <p:spPr>
          <a:xfrm>
            <a:off x="1142525" y="685800"/>
            <a:ext cx="4573800"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Tree>
  </p:cSld>
  <p:clrMapOvr>
    <a:masterClrMapping/>
  </p:clrMapOvr>
</p:notes>
</file>

<file path=ppt/notesSlides/notesSlide1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321" name="Shape 321"/>
        <p:cNvGrpSpPr/>
        <p:nvPr/>
      </p:nvGrpSpPr>
      <p:grpSpPr>
        <a:xfrm>
          <a:off x="0" y="0"/>
          <a:ext cx="0" cy="0"/>
          <a:chOff x="0" y="0"/>
          <a:chExt cx="0" cy="0"/>
        </a:xfrm>
      </p:grpSpPr>
      <p:sp>
        <p:nvSpPr>
          <p:cNvPr id="322" name="Google Shape;322;g2f743f69ec8_0_269: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1100"/>
              <a:buNone/>
            </a:pPr>
            <a:r>
              <a:t/>
            </a:r>
            <a:endParaRPr/>
          </a:p>
        </p:txBody>
      </p:sp>
      <p:sp>
        <p:nvSpPr>
          <p:cNvPr id="323" name="Google Shape;323;g2f743f69ec8_0_269:notes"/>
          <p:cNvSpPr/>
          <p:nvPr>
            <p:ph idx="2" type="sldImg"/>
          </p:nvPr>
        </p:nvSpPr>
        <p:spPr>
          <a:xfrm>
            <a:off x="1142525" y="685800"/>
            <a:ext cx="4573800"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Tree>
  </p:cSld>
  <p:clrMapOvr>
    <a:masterClrMapping/>
  </p:clrMapOvr>
</p:notes>
</file>

<file path=ppt/notesSlides/notesSlide17.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335" name="Shape 335"/>
        <p:cNvGrpSpPr/>
        <p:nvPr/>
      </p:nvGrpSpPr>
      <p:grpSpPr>
        <a:xfrm>
          <a:off x="0" y="0"/>
          <a:ext cx="0" cy="0"/>
          <a:chOff x="0" y="0"/>
          <a:chExt cx="0" cy="0"/>
        </a:xfrm>
      </p:grpSpPr>
      <p:sp>
        <p:nvSpPr>
          <p:cNvPr id="336" name="Google Shape;336;g2ff37977147_6_0: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1100"/>
              <a:buNone/>
            </a:pPr>
            <a:r>
              <a:t/>
            </a:r>
            <a:endParaRPr/>
          </a:p>
        </p:txBody>
      </p:sp>
      <p:sp>
        <p:nvSpPr>
          <p:cNvPr id="337" name="Google Shape;337;g2ff37977147_6_0:notes"/>
          <p:cNvSpPr/>
          <p:nvPr>
            <p:ph idx="2" type="sldImg"/>
          </p:nvPr>
        </p:nvSpPr>
        <p:spPr>
          <a:xfrm>
            <a:off x="1142525" y="685800"/>
            <a:ext cx="4573800"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Tree>
  </p:cSld>
  <p:clrMapOvr>
    <a:masterClrMapping/>
  </p:clrMapOvr>
</p:notes>
</file>

<file path=ppt/notesSlides/notesSlide18.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347" name="Shape 347"/>
        <p:cNvGrpSpPr/>
        <p:nvPr/>
      </p:nvGrpSpPr>
      <p:grpSpPr>
        <a:xfrm>
          <a:off x="0" y="0"/>
          <a:ext cx="0" cy="0"/>
          <a:chOff x="0" y="0"/>
          <a:chExt cx="0" cy="0"/>
        </a:xfrm>
      </p:grpSpPr>
      <p:sp>
        <p:nvSpPr>
          <p:cNvPr id="348" name="Google Shape;348;g2ff37977147_6_12: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1100"/>
              <a:buNone/>
            </a:pPr>
            <a:r>
              <a:t/>
            </a:r>
            <a:endParaRPr/>
          </a:p>
        </p:txBody>
      </p:sp>
      <p:sp>
        <p:nvSpPr>
          <p:cNvPr id="349" name="Google Shape;349;g2ff37977147_6_12:notes"/>
          <p:cNvSpPr/>
          <p:nvPr>
            <p:ph idx="2" type="sldImg"/>
          </p:nvPr>
        </p:nvSpPr>
        <p:spPr>
          <a:xfrm>
            <a:off x="1142525" y="685800"/>
            <a:ext cx="4573800"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Tree>
  </p:cSld>
  <p:clrMapOvr>
    <a:masterClrMapping/>
  </p:clrMapOvr>
</p:notes>
</file>

<file path=ppt/notesSlides/notesSlide19.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358" name="Shape 358"/>
        <p:cNvGrpSpPr/>
        <p:nvPr/>
      </p:nvGrpSpPr>
      <p:grpSpPr>
        <a:xfrm>
          <a:off x="0" y="0"/>
          <a:ext cx="0" cy="0"/>
          <a:chOff x="0" y="0"/>
          <a:chExt cx="0" cy="0"/>
        </a:xfrm>
      </p:grpSpPr>
      <p:sp>
        <p:nvSpPr>
          <p:cNvPr id="359" name="Google Shape;359;g2ffa714a6e9_0_12: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1100"/>
              <a:buNone/>
            </a:pPr>
            <a:r>
              <a:t/>
            </a:r>
            <a:endParaRPr/>
          </a:p>
        </p:txBody>
      </p:sp>
      <p:sp>
        <p:nvSpPr>
          <p:cNvPr id="360" name="Google Shape;360;g2ffa714a6e9_0_12:notes"/>
          <p:cNvSpPr/>
          <p:nvPr>
            <p:ph idx="2" type="sldImg"/>
          </p:nvPr>
        </p:nvSpPr>
        <p:spPr>
          <a:xfrm>
            <a:off x="1142525" y="685800"/>
            <a:ext cx="4573800"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Tree>
  </p:cSld>
  <p:clrMapOvr>
    <a:masterClrMapping/>
  </p:clrMapOvr>
</p:notes>
</file>

<file path=ppt/notesSlides/notesSlide20.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369" name="Shape 369"/>
        <p:cNvGrpSpPr/>
        <p:nvPr/>
      </p:nvGrpSpPr>
      <p:grpSpPr>
        <a:xfrm>
          <a:off x="0" y="0"/>
          <a:ext cx="0" cy="0"/>
          <a:chOff x="0" y="0"/>
          <a:chExt cx="0" cy="0"/>
        </a:xfrm>
      </p:grpSpPr>
      <p:sp>
        <p:nvSpPr>
          <p:cNvPr id="370" name="Google Shape;370;g2ff37977147_6_23: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1100"/>
              <a:buNone/>
            </a:pPr>
            <a:r>
              <a:t/>
            </a:r>
            <a:endParaRPr/>
          </a:p>
        </p:txBody>
      </p:sp>
      <p:sp>
        <p:nvSpPr>
          <p:cNvPr id="371" name="Google Shape;371;g2ff37977147_6_23:notes"/>
          <p:cNvSpPr/>
          <p:nvPr>
            <p:ph idx="2" type="sldImg"/>
          </p:nvPr>
        </p:nvSpPr>
        <p:spPr>
          <a:xfrm>
            <a:off x="1142525" y="685800"/>
            <a:ext cx="4573800"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Tree>
  </p:cSld>
  <p:clrMapOvr>
    <a:masterClrMapping/>
  </p:clrMapOvr>
</p:notes>
</file>

<file path=ppt/notesSlides/notesSlide2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380" name="Shape 380"/>
        <p:cNvGrpSpPr/>
        <p:nvPr/>
      </p:nvGrpSpPr>
      <p:grpSpPr>
        <a:xfrm>
          <a:off x="0" y="0"/>
          <a:ext cx="0" cy="0"/>
          <a:chOff x="0" y="0"/>
          <a:chExt cx="0" cy="0"/>
        </a:xfrm>
      </p:grpSpPr>
      <p:sp>
        <p:nvSpPr>
          <p:cNvPr id="381" name="Google Shape;381;g2fe59adaf76_2_13:notes"/>
          <p:cNvSpPr/>
          <p:nvPr>
            <p:ph idx="2" type="sldImg"/>
          </p:nvPr>
        </p:nvSpPr>
        <p:spPr>
          <a:xfrm>
            <a:off x="1142525" y="685800"/>
            <a:ext cx="4573800"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
        <p:nvSpPr>
          <p:cNvPr id="382" name="Google Shape;382;g2fe59adaf76_2_13: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1100"/>
              <a:buNone/>
            </a:pPr>
            <a:r>
              <a:t/>
            </a:r>
            <a:endParaRPr/>
          </a:p>
        </p:txBody>
      </p:sp>
    </p:spTree>
  </p:cSld>
  <p:clrMapOvr>
    <a:masterClrMapping/>
  </p:clrMapOvr>
</p:notes>
</file>

<file path=ppt/notesSlides/notesSlide2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395" name="Shape 395"/>
        <p:cNvGrpSpPr/>
        <p:nvPr/>
      </p:nvGrpSpPr>
      <p:grpSpPr>
        <a:xfrm>
          <a:off x="0" y="0"/>
          <a:ext cx="0" cy="0"/>
          <a:chOff x="0" y="0"/>
          <a:chExt cx="0" cy="0"/>
        </a:xfrm>
      </p:grpSpPr>
      <p:sp>
        <p:nvSpPr>
          <p:cNvPr id="396" name="Google Shape;396;g2f743f69ec8_0_402: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Clr>
                <a:schemeClr val="dk1"/>
              </a:buClr>
              <a:buSzPts val="1100"/>
              <a:buFont typeface="Arial"/>
              <a:buNone/>
            </a:pPr>
            <a:r>
              <a:t/>
            </a:r>
            <a:endParaRPr/>
          </a:p>
        </p:txBody>
      </p:sp>
      <p:sp>
        <p:nvSpPr>
          <p:cNvPr id="397" name="Google Shape;397;g2f743f69ec8_0_402:notes"/>
          <p:cNvSpPr/>
          <p:nvPr>
            <p:ph idx="2" type="sldImg"/>
          </p:nvPr>
        </p:nvSpPr>
        <p:spPr>
          <a:xfrm>
            <a:off x="381000" y="685800"/>
            <a:ext cx="6094500"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Tree>
  </p:cSld>
  <p:clrMapOvr>
    <a:masterClrMapping/>
  </p:clrMapOvr>
</p:notes>
</file>

<file path=ppt/notesSlides/notesSlide2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405" name="Shape 405"/>
        <p:cNvGrpSpPr/>
        <p:nvPr/>
      </p:nvGrpSpPr>
      <p:grpSpPr>
        <a:xfrm>
          <a:off x="0" y="0"/>
          <a:ext cx="0" cy="0"/>
          <a:chOff x="0" y="0"/>
          <a:chExt cx="0" cy="0"/>
        </a:xfrm>
      </p:grpSpPr>
      <p:sp>
        <p:nvSpPr>
          <p:cNvPr id="406" name="Google Shape;406;g2ff37977147_0_5: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1100"/>
              <a:buNone/>
            </a:pPr>
            <a:r>
              <a:t/>
            </a:r>
            <a:endParaRPr/>
          </a:p>
        </p:txBody>
      </p:sp>
      <p:sp>
        <p:nvSpPr>
          <p:cNvPr id="407" name="Google Shape;407;g2ff37977147_0_5:notes"/>
          <p:cNvSpPr/>
          <p:nvPr>
            <p:ph idx="2" type="sldImg"/>
          </p:nvPr>
        </p:nvSpPr>
        <p:spPr>
          <a:xfrm>
            <a:off x="1142525" y="685800"/>
            <a:ext cx="4573800"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Tree>
  </p:cSld>
  <p:clrMapOvr>
    <a:masterClrMapping/>
  </p:clrMapOvr>
</p:notes>
</file>

<file path=ppt/notesSlides/notesSlide2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420" name="Shape 420"/>
        <p:cNvGrpSpPr/>
        <p:nvPr/>
      </p:nvGrpSpPr>
      <p:grpSpPr>
        <a:xfrm>
          <a:off x="0" y="0"/>
          <a:ext cx="0" cy="0"/>
          <a:chOff x="0" y="0"/>
          <a:chExt cx="0" cy="0"/>
        </a:xfrm>
      </p:grpSpPr>
      <p:sp>
        <p:nvSpPr>
          <p:cNvPr id="421" name="Google Shape;421;g2ff37977147_3_0: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1100"/>
              <a:buNone/>
            </a:pPr>
            <a:r>
              <a:t/>
            </a:r>
            <a:endParaRPr/>
          </a:p>
        </p:txBody>
      </p:sp>
      <p:sp>
        <p:nvSpPr>
          <p:cNvPr id="422" name="Google Shape;422;g2ff37977147_3_0:notes"/>
          <p:cNvSpPr/>
          <p:nvPr>
            <p:ph idx="2" type="sldImg"/>
          </p:nvPr>
        </p:nvSpPr>
        <p:spPr>
          <a:xfrm>
            <a:off x="1142525" y="685800"/>
            <a:ext cx="4573800"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Tree>
  </p:cSld>
  <p:clrMapOvr>
    <a:masterClrMapping/>
  </p:clrMapOvr>
</p:notes>
</file>

<file path=ppt/notesSlides/notesSlide2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433" name="Shape 433"/>
        <p:cNvGrpSpPr/>
        <p:nvPr/>
      </p:nvGrpSpPr>
      <p:grpSpPr>
        <a:xfrm>
          <a:off x="0" y="0"/>
          <a:ext cx="0" cy="0"/>
          <a:chOff x="0" y="0"/>
          <a:chExt cx="0" cy="0"/>
        </a:xfrm>
      </p:grpSpPr>
      <p:sp>
        <p:nvSpPr>
          <p:cNvPr id="434" name="Google Shape;434;g2fe59adaf76_7_0: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Clr>
                <a:schemeClr val="dk1"/>
              </a:buClr>
              <a:buSzPts val="1100"/>
              <a:buFont typeface="Arial"/>
              <a:buNone/>
            </a:pPr>
            <a:r>
              <a:t/>
            </a:r>
            <a:endParaRPr/>
          </a:p>
        </p:txBody>
      </p:sp>
      <p:sp>
        <p:nvSpPr>
          <p:cNvPr id="435" name="Google Shape;435;g2fe59adaf76_7_0:notes"/>
          <p:cNvSpPr/>
          <p:nvPr>
            <p:ph idx="2" type="sldImg"/>
          </p:nvPr>
        </p:nvSpPr>
        <p:spPr>
          <a:xfrm>
            <a:off x="381000" y="685800"/>
            <a:ext cx="6094500"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Tree>
  </p:cSld>
  <p:clrMapOvr>
    <a:masterClrMapping/>
  </p:clrMapOvr>
</p:notes>
</file>

<file path=ppt/notesSlides/notesSlide2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443" name="Shape 443"/>
        <p:cNvGrpSpPr/>
        <p:nvPr/>
      </p:nvGrpSpPr>
      <p:grpSpPr>
        <a:xfrm>
          <a:off x="0" y="0"/>
          <a:ext cx="0" cy="0"/>
          <a:chOff x="0" y="0"/>
          <a:chExt cx="0" cy="0"/>
        </a:xfrm>
      </p:grpSpPr>
      <p:sp>
        <p:nvSpPr>
          <p:cNvPr id="444" name="Google Shape;444;g2f743f69ec8_0_394:notes"/>
          <p:cNvSpPr/>
          <p:nvPr>
            <p:ph idx="2" type="sldImg"/>
          </p:nvPr>
        </p:nvSpPr>
        <p:spPr>
          <a:xfrm>
            <a:off x="685800" y="1143000"/>
            <a:ext cx="5486400" cy="3086100"/>
          </a:xfrm>
          <a:custGeom>
            <a:rect b="b" l="l" r="r" t="t"/>
            <a:pathLst>
              <a:path extrusionOk="0" h="120000" w="120000">
                <a:moveTo>
                  <a:pt x="0" y="0"/>
                </a:moveTo>
                <a:lnTo>
                  <a:pt x="120000" y="0"/>
                </a:lnTo>
                <a:lnTo>
                  <a:pt x="120000" y="120000"/>
                </a:lnTo>
                <a:lnTo>
                  <a:pt x="0" y="120000"/>
                </a:lnTo>
                <a:close/>
              </a:path>
            </a:pathLst>
          </a:custGeom>
        </p:spPr>
      </p:sp>
      <p:sp>
        <p:nvSpPr>
          <p:cNvPr id="445" name="Google Shape;445;g2f743f69ec8_0_394:notes"/>
          <p:cNvSpPr txBox="1"/>
          <p:nvPr>
            <p:ph idx="1" type="body"/>
          </p:nvPr>
        </p:nvSpPr>
        <p:spPr>
          <a:xfrm>
            <a:off x="685800" y="4400550"/>
            <a:ext cx="5486400" cy="3600600"/>
          </a:xfrm>
          <a:prstGeom prst="rect">
            <a:avLst/>
          </a:prstGeom>
        </p:spPr>
        <p:txBody>
          <a:bodyPr anchorCtr="0" anchor="t" bIns="45700" lIns="91425" spcFirstLastPara="1" rIns="91425" wrap="square" tIns="45700">
            <a:noAutofit/>
          </a:bodyPr>
          <a:lstStyle/>
          <a:p>
            <a:pPr indent="0" lvl="0" marL="0" rtl="0" algn="l">
              <a:spcBef>
                <a:spcPts val="0"/>
              </a:spcBef>
              <a:spcAft>
                <a:spcPts val="0"/>
              </a:spcAft>
              <a:buNone/>
            </a:pPr>
            <a:r>
              <a:t/>
            </a:r>
            <a:endParaRPr/>
          </a:p>
        </p:txBody>
      </p:sp>
      <p:sp>
        <p:nvSpPr>
          <p:cNvPr id="446" name="Google Shape;446;g2f743f69ec8_0_394:notes"/>
          <p:cNvSpPr txBox="1"/>
          <p:nvPr>
            <p:ph idx="12" type="sldNum"/>
          </p:nvPr>
        </p:nvSpPr>
        <p:spPr>
          <a:xfrm>
            <a:off x="3884613" y="8685213"/>
            <a:ext cx="2971800" cy="458700"/>
          </a:xfrm>
          <a:prstGeom prst="rect">
            <a:avLst/>
          </a:prstGeom>
        </p:spPr>
        <p:txBody>
          <a:bodyPr anchorCtr="0" anchor="b" bIns="45700" lIns="91425" spcFirstLastPara="1" rIns="91425" wrap="square" tIns="45700">
            <a:noAutofit/>
          </a:bodyPr>
          <a:lstStyle/>
          <a:p>
            <a:pPr indent="0" lvl="0" marL="0" rtl="0" algn="r">
              <a:spcBef>
                <a:spcPts val="0"/>
              </a:spcBef>
              <a:spcAft>
                <a:spcPts val="0"/>
              </a:spcAft>
              <a:buClr>
                <a:srgbClr val="000000"/>
              </a:buClr>
              <a:buFont typeface="Arial"/>
              <a:buNone/>
            </a:pPr>
            <a:fld id="{00000000-1234-1234-1234-123412341234}" type="slidenum">
              <a:rPr lang="es-MX"/>
              <a:t>‹#›</a:t>
            </a:fld>
            <a:endParaRPr/>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ítulo y objetos" type="obj">
  <p:cSld name="OBJECT">
    <p:spTree>
      <p:nvGrpSpPr>
        <p:cNvPr id="15" name="Shape 15"/>
        <p:cNvGrpSpPr/>
        <p:nvPr/>
      </p:nvGrpSpPr>
      <p:grpSpPr>
        <a:xfrm>
          <a:off x="0" y="0"/>
          <a:ext cx="0" cy="0"/>
          <a:chOff x="0" y="0"/>
          <a:chExt cx="0" cy="0"/>
        </a:xfrm>
      </p:grpSpPr>
      <p:sp>
        <p:nvSpPr>
          <p:cNvPr id="16" name="Google Shape;16;p11"/>
          <p:cNvSpPr txBox="1"/>
          <p:nvPr>
            <p:ph type="title"/>
          </p:nvPr>
        </p:nvSpPr>
        <p:spPr>
          <a:xfrm>
            <a:off x="838200" y="365125"/>
            <a:ext cx="10515600" cy="1325563"/>
          </a:xfrm>
          <a:prstGeom prst="rect">
            <a:avLst/>
          </a:prstGeom>
          <a:noFill/>
          <a:ln>
            <a:noFill/>
          </a:ln>
        </p:spPr>
        <p:txBody>
          <a:bodyPr anchorCtr="0" anchor="ctr" bIns="45700" lIns="91425" spcFirstLastPara="1" rIns="91425" wrap="square" tIns="45700">
            <a:normAutofit/>
          </a:bodyPr>
          <a:lstStyle>
            <a:lvl1pPr lvl="0" algn="l">
              <a:lnSpc>
                <a:spcPct val="90000"/>
              </a:lnSpc>
              <a:spcBef>
                <a:spcPts val="0"/>
              </a:spcBef>
              <a:spcAft>
                <a:spcPts val="0"/>
              </a:spcAft>
              <a:buClr>
                <a:schemeClr val="dk1"/>
              </a:buClr>
              <a:buSzPts val="1800"/>
              <a:buNone/>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p:txBody>
      </p:sp>
      <p:sp>
        <p:nvSpPr>
          <p:cNvPr id="17" name="Google Shape;17;p11"/>
          <p:cNvSpPr txBox="1"/>
          <p:nvPr>
            <p:ph idx="1" type="body"/>
          </p:nvPr>
        </p:nvSpPr>
        <p:spPr>
          <a:xfrm>
            <a:off x="838200" y="1825625"/>
            <a:ext cx="10515600" cy="4351338"/>
          </a:xfrm>
          <a:prstGeom prst="rect">
            <a:avLst/>
          </a:prstGeom>
          <a:noFill/>
          <a:ln>
            <a:noFill/>
          </a:ln>
        </p:spPr>
        <p:txBody>
          <a:bodyPr anchorCtr="0" anchor="t" bIns="45700" lIns="91425" spcFirstLastPara="1" rIns="91425" wrap="square" tIns="45700">
            <a:normAutofit/>
          </a:bodyPr>
          <a:lstStyle>
            <a:lvl1pPr indent="-342900" lvl="0" marL="457200" algn="l">
              <a:lnSpc>
                <a:spcPct val="90000"/>
              </a:lnSpc>
              <a:spcBef>
                <a:spcPts val="1000"/>
              </a:spcBef>
              <a:spcAft>
                <a:spcPts val="0"/>
              </a:spcAft>
              <a:buClr>
                <a:schemeClr val="dk1"/>
              </a:buClr>
              <a:buSzPts val="1800"/>
              <a:buChar char="•"/>
              <a:defRPr/>
            </a:lvl1pPr>
            <a:lvl2pPr indent="-342900" lvl="1" marL="914400" algn="l">
              <a:lnSpc>
                <a:spcPct val="90000"/>
              </a:lnSpc>
              <a:spcBef>
                <a:spcPts val="500"/>
              </a:spcBef>
              <a:spcAft>
                <a:spcPts val="0"/>
              </a:spcAft>
              <a:buClr>
                <a:schemeClr val="dk1"/>
              </a:buClr>
              <a:buSzPts val="1800"/>
              <a:buChar char="•"/>
              <a:defRPr/>
            </a:lvl2pPr>
            <a:lvl3pPr indent="-342900" lvl="2" marL="1371600" algn="l">
              <a:lnSpc>
                <a:spcPct val="90000"/>
              </a:lnSpc>
              <a:spcBef>
                <a:spcPts val="500"/>
              </a:spcBef>
              <a:spcAft>
                <a:spcPts val="0"/>
              </a:spcAft>
              <a:buClr>
                <a:schemeClr val="dk1"/>
              </a:buClr>
              <a:buSzPts val="1800"/>
              <a:buChar char="•"/>
              <a:defRPr/>
            </a:lvl3pPr>
            <a:lvl4pPr indent="-342900" lvl="3" marL="1828800" algn="l">
              <a:lnSpc>
                <a:spcPct val="90000"/>
              </a:lnSpc>
              <a:spcBef>
                <a:spcPts val="500"/>
              </a:spcBef>
              <a:spcAft>
                <a:spcPts val="0"/>
              </a:spcAft>
              <a:buClr>
                <a:schemeClr val="dk1"/>
              </a:buClr>
              <a:buSzPts val="1800"/>
              <a:buChar char="•"/>
              <a:defRPr/>
            </a:lvl4pPr>
            <a:lvl5pPr indent="-342900" lvl="4" marL="2286000" algn="l">
              <a:lnSpc>
                <a:spcPct val="90000"/>
              </a:lnSpc>
              <a:spcBef>
                <a:spcPts val="500"/>
              </a:spcBef>
              <a:spcAft>
                <a:spcPts val="0"/>
              </a:spcAft>
              <a:buClr>
                <a:schemeClr val="dk1"/>
              </a:buClr>
              <a:buSzPts val="1800"/>
              <a:buChar char="•"/>
              <a:defRPr/>
            </a:lvl5pPr>
            <a:lvl6pPr indent="-342900" lvl="5" marL="2743200" algn="l">
              <a:lnSpc>
                <a:spcPct val="90000"/>
              </a:lnSpc>
              <a:spcBef>
                <a:spcPts val="500"/>
              </a:spcBef>
              <a:spcAft>
                <a:spcPts val="0"/>
              </a:spcAft>
              <a:buClr>
                <a:schemeClr val="dk1"/>
              </a:buClr>
              <a:buSzPts val="1800"/>
              <a:buChar char="•"/>
              <a:defRPr/>
            </a:lvl6pPr>
            <a:lvl7pPr indent="-342900" lvl="6" marL="3200400" algn="l">
              <a:lnSpc>
                <a:spcPct val="90000"/>
              </a:lnSpc>
              <a:spcBef>
                <a:spcPts val="500"/>
              </a:spcBef>
              <a:spcAft>
                <a:spcPts val="0"/>
              </a:spcAft>
              <a:buClr>
                <a:schemeClr val="dk1"/>
              </a:buClr>
              <a:buSzPts val="1800"/>
              <a:buChar char="•"/>
              <a:defRPr/>
            </a:lvl7pPr>
            <a:lvl8pPr indent="-342900" lvl="7" marL="3657600" algn="l">
              <a:lnSpc>
                <a:spcPct val="90000"/>
              </a:lnSpc>
              <a:spcBef>
                <a:spcPts val="500"/>
              </a:spcBef>
              <a:spcAft>
                <a:spcPts val="0"/>
              </a:spcAft>
              <a:buClr>
                <a:schemeClr val="dk1"/>
              </a:buClr>
              <a:buSzPts val="1800"/>
              <a:buChar char="•"/>
              <a:defRPr/>
            </a:lvl8pPr>
            <a:lvl9pPr indent="-342900" lvl="8" marL="4114800" algn="l">
              <a:lnSpc>
                <a:spcPct val="90000"/>
              </a:lnSpc>
              <a:spcBef>
                <a:spcPts val="500"/>
              </a:spcBef>
              <a:spcAft>
                <a:spcPts val="0"/>
              </a:spcAft>
              <a:buClr>
                <a:schemeClr val="dk1"/>
              </a:buClr>
              <a:buSzPts val="1800"/>
              <a:buChar char="•"/>
              <a:defRPr/>
            </a:lvl9pPr>
          </a:lstStyle>
          <a:p/>
        </p:txBody>
      </p:sp>
      <p:sp>
        <p:nvSpPr>
          <p:cNvPr id="18" name="Google Shape;18;p11"/>
          <p:cNvSpPr txBox="1"/>
          <p:nvPr>
            <p:ph idx="10" type="dt"/>
          </p:nvPr>
        </p:nvSpPr>
        <p:spPr>
          <a:xfrm>
            <a:off x="838200" y="6356350"/>
            <a:ext cx="2743200" cy="365125"/>
          </a:xfrm>
          <a:prstGeom prst="rect">
            <a:avLst/>
          </a:prstGeom>
          <a:noFill/>
          <a:ln>
            <a:noFill/>
          </a:ln>
        </p:spPr>
        <p:txBody>
          <a:bodyPr anchorCtr="0" anchor="ctr" bIns="45700" lIns="91425" spcFirstLastPara="1" rIns="91425" wrap="square" tIns="45700">
            <a:noAutofit/>
          </a:bodyPr>
          <a:lstStyle>
            <a:lvl1pPr lvl="0" algn="l">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p:txBody>
      </p:sp>
      <p:sp>
        <p:nvSpPr>
          <p:cNvPr id="19" name="Google Shape;19;p11"/>
          <p:cNvSpPr txBox="1"/>
          <p:nvPr>
            <p:ph idx="11" type="ftr"/>
          </p:nvPr>
        </p:nvSpPr>
        <p:spPr>
          <a:xfrm>
            <a:off x="4038600" y="6356350"/>
            <a:ext cx="4114800" cy="365125"/>
          </a:xfrm>
          <a:prstGeom prst="rect">
            <a:avLst/>
          </a:prstGeom>
          <a:noFill/>
          <a:ln>
            <a:noFill/>
          </a:ln>
        </p:spPr>
        <p:txBody>
          <a:bodyPr anchorCtr="0" anchor="ctr" bIns="45700" lIns="91425" spcFirstLastPara="1" rIns="91425" wrap="square" tIns="45700">
            <a:noAutofit/>
          </a:bodyPr>
          <a:lstStyle>
            <a:lvl1pPr lvl="0" algn="ctr">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p:txBody>
      </p:sp>
      <p:sp>
        <p:nvSpPr>
          <p:cNvPr id="20" name="Google Shape;20;p11"/>
          <p:cNvSpPr txBox="1"/>
          <p:nvPr>
            <p:ph idx="12" type="sldNum"/>
          </p:nvPr>
        </p:nvSpPr>
        <p:spPr>
          <a:xfrm>
            <a:off x="8610600" y="6356350"/>
            <a:ext cx="2743200" cy="365125"/>
          </a:xfrm>
          <a:prstGeom prst="rect">
            <a:avLst/>
          </a:prstGeom>
          <a:noFill/>
          <a:ln>
            <a:noFill/>
          </a:ln>
        </p:spPr>
        <p:txBody>
          <a:bodyPr anchorCtr="0" anchor="ctr" bIns="45700" lIns="91425" spcFirstLastPara="1" rIns="91425" wrap="square" tIns="45700">
            <a:noAutofit/>
          </a:bodyPr>
          <a:lstStyle>
            <a:lvl1pPr indent="0" lvl="0" marL="0" algn="r">
              <a:spcBef>
                <a:spcPts val="0"/>
              </a:spcBef>
              <a:buNone/>
              <a:defRPr/>
            </a:lvl1pPr>
            <a:lvl2pPr indent="0" lvl="1" marL="0" algn="r">
              <a:spcBef>
                <a:spcPts val="0"/>
              </a:spcBef>
              <a:buNone/>
              <a:defRPr/>
            </a:lvl2pPr>
            <a:lvl3pPr indent="0" lvl="2" marL="0" algn="r">
              <a:spcBef>
                <a:spcPts val="0"/>
              </a:spcBef>
              <a:buNone/>
              <a:defRPr/>
            </a:lvl3pPr>
            <a:lvl4pPr indent="0" lvl="3" marL="0" algn="r">
              <a:spcBef>
                <a:spcPts val="0"/>
              </a:spcBef>
              <a:buNone/>
              <a:defRPr/>
            </a:lvl4pPr>
            <a:lvl5pPr indent="0" lvl="4" marL="0" algn="r">
              <a:spcBef>
                <a:spcPts val="0"/>
              </a:spcBef>
              <a:buNone/>
              <a:defRPr/>
            </a:lvl5pPr>
            <a:lvl6pPr indent="0" lvl="5" marL="0" algn="r">
              <a:spcBef>
                <a:spcPts val="0"/>
              </a:spcBef>
              <a:buNone/>
              <a:defRPr/>
            </a:lvl6pPr>
            <a:lvl7pPr indent="0" lvl="6" marL="0" algn="r">
              <a:spcBef>
                <a:spcPts val="0"/>
              </a:spcBef>
              <a:buNone/>
              <a:defRPr/>
            </a:lvl7pPr>
            <a:lvl8pPr indent="0" lvl="7" marL="0" algn="r">
              <a:spcBef>
                <a:spcPts val="0"/>
              </a:spcBef>
              <a:buNone/>
              <a:defRPr/>
            </a:lvl8pPr>
            <a:lvl9pPr indent="0" lvl="8" marL="0" algn="r">
              <a:spcBef>
                <a:spcPts val="0"/>
              </a:spcBef>
              <a:buNone/>
              <a:defRPr/>
            </a:lvl9pPr>
          </a:lstStyle>
          <a:p>
            <a:pPr indent="0" lvl="0" marL="0" rtl="0" algn="r">
              <a:spcBef>
                <a:spcPts val="0"/>
              </a:spcBef>
              <a:spcAft>
                <a:spcPts val="0"/>
              </a:spcAft>
              <a:buNone/>
            </a:pPr>
            <a:fld id="{00000000-1234-1234-1234-123412341234}" type="slidenum">
              <a:rPr lang="es-MX"/>
              <a:t>‹#›</a:t>
            </a:fld>
            <a:endParaRPr/>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Diapositiva de título" type="title">
  <p:cSld name="TITLE">
    <p:spTree>
      <p:nvGrpSpPr>
        <p:cNvPr id="21" name="Shape 21"/>
        <p:cNvGrpSpPr/>
        <p:nvPr/>
      </p:nvGrpSpPr>
      <p:grpSpPr>
        <a:xfrm>
          <a:off x="0" y="0"/>
          <a:ext cx="0" cy="0"/>
          <a:chOff x="0" y="0"/>
          <a:chExt cx="0" cy="0"/>
        </a:xfrm>
      </p:grpSpPr>
      <p:sp>
        <p:nvSpPr>
          <p:cNvPr id="22" name="Google Shape;22;p12"/>
          <p:cNvSpPr txBox="1"/>
          <p:nvPr>
            <p:ph type="ctrTitle"/>
          </p:nvPr>
        </p:nvSpPr>
        <p:spPr>
          <a:xfrm>
            <a:off x="1524000" y="1122363"/>
            <a:ext cx="9144000" cy="2387600"/>
          </a:xfrm>
          <a:prstGeom prst="rect">
            <a:avLst/>
          </a:prstGeom>
          <a:noFill/>
          <a:ln>
            <a:noFill/>
          </a:ln>
        </p:spPr>
        <p:txBody>
          <a:bodyPr anchorCtr="0" anchor="b" bIns="45700" lIns="91425" spcFirstLastPara="1" rIns="91425" wrap="square" tIns="45700">
            <a:normAutofit/>
          </a:bodyPr>
          <a:lstStyle>
            <a:lvl1pPr lvl="0" algn="ctr">
              <a:lnSpc>
                <a:spcPct val="90000"/>
              </a:lnSpc>
              <a:spcBef>
                <a:spcPts val="0"/>
              </a:spcBef>
              <a:spcAft>
                <a:spcPts val="0"/>
              </a:spcAft>
              <a:buClr>
                <a:schemeClr val="dk1"/>
              </a:buClr>
              <a:buSzPts val="6000"/>
              <a:buFont typeface="Play"/>
              <a:buNone/>
              <a:defRPr sz="6000"/>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p:txBody>
      </p:sp>
      <p:sp>
        <p:nvSpPr>
          <p:cNvPr id="23" name="Google Shape;23;p12"/>
          <p:cNvSpPr txBox="1"/>
          <p:nvPr>
            <p:ph idx="1" type="subTitle"/>
          </p:nvPr>
        </p:nvSpPr>
        <p:spPr>
          <a:xfrm>
            <a:off x="1524000" y="3602038"/>
            <a:ext cx="9144000" cy="1655762"/>
          </a:xfrm>
          <a:prstGeom prst="rect">
            <a:avLst/>
          </a:prstGeom>
          <a:noFill/>
          <a:ln>
            <a:noFill/>
          </a:ln>
        </p:spPr>
        <p:txBody>
          <a:bodyPr anchorCtr="0" anchor="t" bIns="45700" lIns="91425" spcFirstLastPara="1" rIns="91425" wrap="square" tIns="45700">
            <a:normAutofit/>
          </a:bodyPr>
          <a:lstStyle>
            <a:lvl1pPr lvl="0" algn="ctr">
              <a:lnSpc>
                <a:spcPct val="90000"/>
              </a:lnSpc>
              <a:spcBef>
                <a:spcPts val="1000"/>
              </a:spcBef>
              <a:spcAft>
                <a:spcPts val="0"/>
              </a:spcAft>
              <a:buClr>
                <a:schemeClr val="dk1"/>
              </a:buClr>
              <a:buSzPts val="2400"/>
              <a:buNone/>
              <a:defRPr sz="2400"/>
            </a:lvl1pPr>
            <a:lvl2pPr lvl="1" algn="ctr">
              <a:lnSpc>
                <a:spcPct val="90000"/>
              </a:lnSpc>
              <a:spcBef>
                <a:spcPts val="500"/>
              </a:spcBef>
              <a:spcAft>
                <a:spcPts val="0"/>
              </a:spcAft>
              <a:buClr>
                <a:schemeClr val="dk1"/>
              </a:buClr>
              <a:buSzPts val="2000"/>
              <a:buNone/>
              <a:defRPr sz="2000"/>
            </a:lvl2pPr>
            <a:lvl3pPr lvl="2" algn="ctr">
              <a:lnSpc>
                <a:spcPct val="90000"/>
              </a:lnSpc>
              <a:spcBef>
                <a:spcPts val="500"/>
              </a:spcBef>
              <a:spcAft>
                <a:spcPts val="0"/>
              </a:spcAft>
              <a:buClr>
                <a:schemeClr val="dk1"/>
              </a:buClr>
              <a:buSzPts val="1800"/>
              <a:buNone/>
              <a:defRPr sz="1800"/>
            </a:lvl3pPr>
            <a:lvl4pPr lvl="3" algn="ctr">
              <a:lnSpc>
                <a:spcPct val="90000"/>
              </a:lnSpc>
              <a:spcBef>
                <a:spcPts val="500"/>
              </a:spcBef>
              <a:spcAft>
                <a:spcPts val="0"/>
              </a:spcAft>
              <a:buClr>
                <a:schemeClr val="dk1"/>
              </a:buClr>
              <a:buSzPts val="1600"/>
              <a:buNone/>
              <a:defRPr sz="1600"/>
            </a:lvl4pPr>
            <a:lvl5pPr lvl="4" algn="ctr">
              <a:lnSpc>
                <a:spcPct val="90000"/>
              </a:lnSpc>
              <a:spcBef>
                <a:spcPts val="500"/>
              </a:spcBef>
              <a:spcAft>
                <a:spcPts val="0"/>
              </a:spcAft>
              <a:buClr>
                <a:schemeClr val="dk1"/>
              </a:buClr>
              <a:buSzPts val="1600"/>
              <a:buNone/>
              <a:defRPr sz="1600"/>
            </a:lvl5pPr>
            <a:lvl6pPr lvl="5" algn="ctr">
              <a:lnSpc>
                <a:spcPct val="90000"/>
              </a:lnSpc>
              <a:spcBef>
                <a:spcPts val="500"/>
              </a:spcBef>
              <a:spcAft>
                <a:spcPts val="0"/>
              </a:spcAft>
              <a:buClr>
                <a:schemeClr val="dk1"/>
              </a:buClr>
              <a:buSzPts val="1600"/>
              <a:buNone/>
              <a:defRPr sz="1600"/>
            </a:lvl6pPr>
            <a:lvl7pPr lvl="6" algn="ctr">
              <a:lnSpc>
                <a:spcPct val="90000"/>
              </a:lnSpc>
              <a:spcBef>
                <a:spcPts val="500"/>
              </a:spcBef>
              <a:spcAft>
                <a:spcPts val="0"/>
              </a:spcAft>
              <a:buClr>
                <a:schemeClr val="dk1"/>
              </a:buClr>
              <a:buSzPts val="1600"/>
              <a:buNone/>
              <a:defRPr sz="1600"/>
            </a:lvl7pPr>
            <a:lvl8pPr lvl="7" algn="ctr">
              <a:lnSpc>
                <a:spcPct val="90000"/>
              </a:lnSpc>
              <a:spcBef>
                <a:spcPts val="500"/>
              </a:spcBef>
              <a:spcAft>
                <a:spcPts val="0"/>
              </a:spcAft>
              <a:buClr>
                <a:schemeClr val="dk1"/>
              </a:buClr>
              <a:buSzPts val="1600"/>
              <a:buNone/>
              <a:defRPr sz="1600"/>
            </a:lvl8pPr>
            <a:lvl9pPr lvl="8" algn="ctr">
              <a:lnSpc>
                <a:spcPct val="90000"/>
              </a:lnSpc>
              <a:spcBef>
                <a:spcPts val="500"/>
              </a:spcBef>
              <a:spcAft>
                <a:spcPts val="0"/>
              </a:spcAft>
              <a:buClr>
                <a:schemeClr val="dk1"/>
              </a:buClr>
              <a:buSzPts val="1600"/>
              <a:buNone/>
              <a:defRPr sz="1600"/>
            </a:lvl9pPr>
          </a:lstStyle>
          <a:p/>
        </p:txBody>
      </p:sp>
      <p:sp>
        <p:nvSpPr>
          <p:cNvPr id="24" name="Google Shape;24;p12"/>
          <p:cNvSpPr txBox="1"/>
          <p:nvPr>
            <p:ph idx="10" type="dt"/>
          </p:nvPr>
        </p:nvSpPr>
        <p:spPr>
          <a:xfrm>
            <a:off x="838200" y="6356350"/>
            <a:ext cx="2743200" cy="365125"/>
          </a:xfrm>
          <a:prstGeom prst="rect">
            <a:avLst/>
          </a:prstGeom>
          <a:noFill/>
          <a:ln>
            <a:noFill/>
          </a:ln>
        </p:spPr>
        <p:txBody>
          <a:bodyPr anchorCtr="0" anchor="ctr" bIns="45700" lIns="91425" spcFirstLastPara="1" rIns="91425" wrap="square" tIns="45700">
            <a:noAutofit/>
          </a:bodyPr>
          <a:lstStyle>
            <a:lvl1pPr lvl="0" algn="l">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p:txBody>
      </p:sp>
      <p:sp>
        <p:nvSpPr>
          <p:cNvPr id="25" name="Google Shape;25;p12"/>
          <p:cNvSpPr txBox="1"/>
          <p:nvPr>
            <p:ph idx="11" type="ftr"/>
          </p:nvPr>
        </p:nvSpPr>
        <p:spPr>
          <a:xfrm>
            <a:off x="4038600" y="6356350"/>
            <a:ext cx="4114800" cy="365125"/>
          </a:xfrm>
          <a:prstGeom prst="rect">
            <a:avLst/>
          </a:prstGeom>
          <a:noFill/>
          <a:ln>
            <a:noFill/>
          </a:ln>
        </p:spPr>
        <p:txBody>
          <a:bodyPr anchorCtr="0" anchor="ctr" bIns="45700" lIns="91425" spcFirstLastPara="1" rIns="91425" wrap="square" tIns="45700">
            <a:noAutofit/>
          </a:bodyPr>
          <a:lstStyle>
            <a:lvl1pPr lvl="0" algn="ctr">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p:txBody>
      </p:sp>
      <p:sp>
        <p:nvSpPr>
          <p:cNvPr id="26" name="Google Shape;26;p12"/>
          <p:cNvSpPr txBox="1"/>
          <p:nvPr>
            <p:ph idx="12" type="sldNum"/>
          </p:nvPr>
        </p:nvSpPr>
        <p:spPr>
          <a:xfrm>
            <a:off x="8610600" y="6356350"/>
            <a:ext cx="2743200" cy="365125"/>
          </a:xfrm>
          <a:prstGeom prst="rect">
            <a:avLst/>
          </a:prstGeom>
          <a:noFill/>
          <a:ln>
            <a:noFill/>
          </a:ln>
        </p:spPr>
        <p:txBody>
          <a:bodyPr anchorCtr="0" anchor="ctr" bIns="45700" lIns="91425" spcFirstLastPara="1" rIns="91425" wrap="square" tIns="45700">
            <a:noAutofit/>
          </a:bodyPr>
          <a:lstStyle>
            <a:lvl1pPr indent="0" lvl="0" marL="0" algn="r">
              <a:spcBef>
                <a:spcPts val="0"/>
              </a:spcBef>
              <a:buNone/>
              <a:defRPr/>
            </a:lvl1pPr>
            <a:lvl2pPr indent="0" lvl="1" marL="0" algn="r">
              <a:spcBef>
                <a:spcPts val="0"/>
              </a:spcBef>
              <a:buNone/>
              <a:defRPr/>
            </a:lvl2pPr>
            <a:lvl3pPr indent="0" lvl="2" marL="0" algn="r">
              <a:spcBef>
                <a:spcPts val="0"/>
              </a:spcBef>
              <a:buNone/>
              <a:defRPr/>
            </a:lvl3pPr>
            <a:lvl4pPr indent="0" lvl="3" marL="0" algn="r">
              <a:spcBef>
                <a:spcPts val="0"/>
              </a:spcBef>
              <a:buNone/>
              <a:defRPr/>
            </a:lvl4pPr>
            <a:lvl5pPr indent="0" lvl="4" marL="0" algn="r">
              <a:spcBef>
                <a:spcPts val="0"/>
              </a:spcBef>
              <a:buNone/>
              <a:defRPr/>
            </a:lvl5pPr>
            <a:lvl6pPr indent="0" lvl="5" marL="0" algn="r">
              <a:spcBef>
                <a:spcPts val="0"/>
              </a:spcBef>
              <a:buNone/>
              <a:defRPr/>
            </a:lvl6pPr>
            <a:lvl7pPr indent="0" lvl="6" marL="0" algn="r">
              <a:spcBef>
                <a:spcPts val="0"/>
              </a:spcBef>
              <a:buNone/>
              <a:defRPr/>
            </a:lvl7pPr>
            <a:lvl8pPr indent="0" lvl="7" marL="0" algn="r">
              <a:spcBef>
                <a:spcPts val="0"/>
              </a:spcBef>
              <a:buNone/>
              <a:defRPr/>
            </a:lvl8pPr>
            <a:lvl9pPr indent="0" lvl="8" marL="0" algn="r">
              <a:spcBef>
                <a:spcPts val="0"/>
              </a:spcBef>
              <a:buNone/>
              <a:defRPr/>
            </a:lvl9pPr>
          </a:lstStyle>
          <a:p>
            <a:pPr indent="0" lvl="0" marL="0" rtl="0" algn="r">
              <a:spcBef>
                <a:spcPts val="0"/>
              </a:spcBef>
              <a:spcAft>
                <a:spcPts val="0"/>
              </a:spcAft>
              <a:buNone/>
            </a:pPr>
            <a:fld id="{00000000-1234-1234-1234-123412341234}" type="slidenum">
              <a:rPr lang="es-MX"/>
              <a:t>‹#›</a:t>
            </a:fld>
            <a:endParaRPr/>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Encabezado de sección" type="secHead">
  <p:cSld name="SECTION_HEADER">
    <p:spTree>
      <p:nvGrpSpPr>
        <p:cNvPr id="27" name="Shape 27"/>
        <p:cNvGrpSpPr/>
        <p:nvPr/>
      </p:nvGrpSpPr>
      <p:grpSpPr>
        <a:xfrm>
          <a:off x="0" y="0"/>
          <a:ext cx="0" cy="0"/>
          <a:chOff x="0" y="0"/>
          <a:chExt cx="0" cy="0"/>
        </a:xfrm>
      </p:grpSpPr>
      <p:sp>
        <p:nvSpPr>
          <p:cNvPr id="28" name="Google Shape;28;p13"/>
          <p:cNvSpPr txBox="1"/>
          <p:nvPr>
            <p:ph type="title"/>
          </p:nvPr>
        </p:nvSpPr>
        <p:spPr>
          <a:xfrm>
            <a:off x="831850" y="1709738"/>
            <a:ext cx="10515600" cy="2852737"/>
          </a:xfrm>
          <a:prstGeom prst="rect">
            <a:avLst/>
          </a:prstGeom>
          <a:noFill/>
          <a:ln>
            <a:noFill/>
          </a:ln>
        </p:spPr>
        <p:txBody>
          <a:bodyPr anchorCtr="0" anchor="b" bIns="45700" lIns="91425" spcFirstLastPara="1" rIns="91425" wrap="square" tIns="45700">
            <a:normAutofit/>
          </a:bodyPr>
          <a:lstStyle>
            <a:lvl1pPr lvl="0" algn="l">
              <a:lnSpc>
                <a:spcPct val="90000"/>
              </a:lnSpc>
              <a:spcBef>
                <a:spcPts val="0"/>
              </a:spcBef>
              <a:spcAft>
                <a:spcPts val="0"/>
              </a:spcAft>
              <a:buClr>
                <a:schemeClr val="dk1"/>
              </a:buClr>
              <a:buSzPts val="6000"/>
              <a:buFont typeface="Play"/>
              <a:buNone/>
              <a:defRPr sz="6000"/>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p:txBody>
      </p:sp>
      <p:sp>
        <p:nvSpPr>
          <p:cNvPr id="29" name="Google Shape;29;p13"/>
          <p:cNvSpPr txBox="1"/>
          <p:nvPr>
            <p:ph idx="1" type="body"/>
          </p:nvPr>
        </p:nvSpPr>
        <p:spPr>
          <a:xfrm>
            <a:off x="831850" y="4589463"/>
            <a:ext cx="10515600" cy="1500187"/>
          </a:xfrm>
          <a:prstGeom prst="rect">
            <a:avLst/>
          </a:prstGeom>
          <a:noFill/>
          <a:ln>
            <a:noFill/>
          </a:ln>
        </p:spPr>
        <p:txBody>
          <a:bodyPr anchorCtr="0" anchor="t" bIns="45700" lIns="91425" spcFirstLastPara="1" rIns="91425" wrap="square" tIns="45700">
            <a:normAutofit/>
          </a:bodyPr>
          <a:lstStyle>
            <a:lvl1pPr indent="-228600" lvl="0" marL="457200" algn="l">
              <a:lnSpc>
                <a:spcPct val="90000"/>
              </a:lnSpc>
              <a:spcBef>
                <a:spcPts val="1000"/>
              </a:spcBef>
              <a:spcAft>
                <a:spcPts val="0"/>
              </a:spcAft>
              <a:buClr>
                <a:srgbClr val="757575"/>
              </a:buClr>
              <a:buSzPts val="2400"/>
              <a:buNone/>
              <a:defRPr sz="2400">
                <a:solidFill>
                  <a:srgbClr val="757575"/>
                </a:solidFill>
              </a:defRPr>
            </a:lvl1pPr>
            <a:lvl2pPr indent="-228600" lvl="1" marL="914400" algn="l">
              <a:lnSpc>
                <a:spcPct val="90000"/>
              </a:lnSpc>
              <a:spcBef>
                <a:spcPts val="500"/>
              </a:spcBef>
              <a:spcAft>
                <a:spcPts val="0"/>
              </a:spcAft>
              <a:buClr>
                <a:srgbClr val="757575"/>
              </a:buClr>
              <a:buSzPts val="2000"/>
              <a:buNone/>
              <a:defRPr sz="2000">
                <a:solidFill>
                  <a:srgbClr val="757575"/>
                </a:solidFill>
              </a:defRPr>
            </a:lvl2pPr>
            <a:lvl3pPr indent="-228600" lvl="2" marL="1371600" algn="l">
              <a:lnSpc>
                <a:spcPct val="90000"/>
              </a:lnSpc>
              <a:spcBef>
                <a:spcPts val="500"/>
              </a:spcBef>
              <a:spcAft>
                <a:spcPts val="0"/>
              </a:spcAft>
              <a:buClr>
                <a:srgbClr val="757575"/>
              </a:buClr>
              <a:buSzPts val="1800"/>
              <a:buNone/>
              <a:defRPr sz="1800">
                <a:solidFill>
                  <a:srgbClr val="757575"/>
                </a:solidFill>
              </a:defRPr>
            </a:lvl3pPr>
            <a:lvl4pPr indent="-228600" lvl="3" marL="1828800" algn="l">
              <a:lnSpc>
                <a:spcPct val="90000"/>
              </a:lnSpc>
              <a:spcBef>
                <a:spcPts val="500"/>
              </a:spcBef>
              <a:spcAft>
                <a:spcPts val="0"/>
              </a:spcAft>
              <a:buClr>
                <a:srgbClr val="757575"/>
              </a:buClr>
              <a:buSzPts val="1600"/>
              <a:buNone/>
              <a:defRPr sz="1600">
                <a:solidFill>
                  <a:srgbClr val="757575"/>
                </a:solidFill>
              </a:defRPr>
            </a:lvl4pPr>
            <a:lvl5pPr indent="-228600" lvl="4" marL="2286000" algn="l">
              <a:lnSpc>
                <a:spcPct val="90000"/>
              </a:lnSpc>
              <a:spcBef>
                <a:spcPts val="500"/>
              </a:spcBef>
              <a:spcAft>
                <a:spcPts val="0"/>
              </a:spcAft>
              <a:buClr>
                <a:srgbClr val="757575"/>
              </a:buClr>
              <a:buSzPts val="1600"/>
              <a:buNone/>
              <a:defRPr sz="1600">
                <a:solidFill>
                  <a:srgbClr val="757575"/>
                </a:solidFill>
              </a:defRPr>
            </a:lvl5pPr>
            <a:lvl6pPr indent="-228600" lvl="5" marL="2743200" algn="l">
              <a:lnSpc>
                <a:spcPct val="90000"/>
              </a:lnSpc>
              <a:spcBef>
                <a:spcPts val="500"/>
              </a:spcBef>
              <a:spcAft>
                <a:spcPts val="0"/>
              </a:spcAft>
              <a:buClr>
                <a:srgbClr val="757575"/>
              </a:buClr>
              <a:buSzPts val="1600"/>
              <a:buNone/>
              <a:defRPr sz="1600">
                <a:solidFill>
                  <a:srgbClr val="757575"/>
                </a:solidFill>
              </a:defRPr>
            </a:lvl6pPr>
            <a:lvl7pPr indent="-228600" lvl="6" marL="3200400" algn="l">
              <a:lnSpc>
                <a:spcPct val="90000"/>
              </a:lnSpc>
              <a:spcBef>
                <a:spcPts val="500"/>
              </a:spcBef>
              <a:spcAft>
                <a:spcPts val="0"/>
              </a:spcAft>
              <a:buClr>
                <a:srgbClr val="757575"/>
              </a:buClr>
              <a:buSzPts val="1600"/>
              <a:buNone/>
              <a:defRPr sz="1600">
                <a:solidFill>
                  <a:srgbClr val="757575"/>
                </a:solidFill>
              </a:defRPr>
            </a:lvl7pPr>
            <a:lvl8pPr indent="-228600" lvl="7" marL="3657600" algn="l">
              <a:lnSpc>
                <a:spcPct val="90000"/>
              </a:lnSpc>
              <a:spcBef>
                <a:spcPts val="500"/>
              </a:spcBef>
              <a:spcAft>
                <a:spcPts val="0"/>
              </a:spcAft>
              <a:buClr>
                <a:srgbClr val="757575"/>
              </a:buClr>
              <a:buSzPts val="1600"/>
              <a:buNone/>
              <a:defRPr sz="1600">
                <a:solidFill>
                  <a:srgbClr val="757575"/>
                </a:solidFill>
              </a:defRPr>
            </a:lvl8pPr>
            <a:lvl9pPr indent="-228600" lvl="8" marL="4114800" algn="l">
              <a:lnSpc>
                <a:spcPct val="90000"/>
              </a:lnSpc>
              <a:spcBef>
                <a:spcPts val="500"/>
              </a:spcBef>
              <a:spcAft>
                <a:spcPts val="0"/>
              </a:spcAft>
              <a:buClr>
                <a:srgbClr val="757575"/>
              </a:buClr>
              <a:buSzPts val="1600"/>
              <a:buNone/>
              <a:defRPr sz="1600">
                <a:solidFill>
                  <a:srgbClr val="757575"/>
                </a:solidFill>
              </a:defRPr>
            </a:lvl9pPr>
          </a:lstStyle>
          <a:p/>
        </p:txBody>
      </p:sp>
      <p:sp>
        <p:nvSpPr>
          <p:cNvPr id="30" name="Google Shape;30;p13"/>
          <p:cNvSpPr txBox="1"/>
          <p:nvPr>
            <p:ph idx="10" type="dt"/>
          </p:nvPr>
        </p:nvSpPr>
        <p:spPr>
          <a:xfrm>
            <a:off x="838200" y="6356350"/>
            <a:ext cx="2743200" cy="365125"/>
          </a:xfrm>
          <a:prstGeom prst="rect">
            <a:avLst/>
          </a:prstGeom>
          <a:noFill/>
          <a:ln>
            <a:noFill/>
          </a:ln>
        </p:spPr>
        <p:txBody>
          <a:bodyPr anchorCtr="0" anchor="ctr" bIns="45700" lIns="91425" spcFirstLastPara="1" rIns="91425" wrap="square" tIns="45700">
            <a:noAutofit/>
          </a:bodyPr>
          <a:lstStyle>
            <a:lvl1pPr lvl="0" algn="l">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p:txBody>
      </p:sp>
      <p:sp>
        <p:nvSpPr>
          <p:cNvPr id="31" name="Google Shape;31;p13"/>
          <p:cNvSpPr txBox="1"/>
          <p:nvPr>
            <p:ph idx="11" type="ftr"/>
          </p:nvPr>
        </p:nvSpPr>
        <p:spPr>
          <a:xfrm>
            <a:off x="4038600" y="6356350"/>
            <a:ext cx="4114800" cy="365125"/>
          </a:xfrm>
          <a:prstGeom prst="rect">
            <a:avLst/>
          </a:prstGeom>
          <a:noFill/>
          <a:ln>
            <a:noFill/>
          </a:ln>
        </p:spPr>
        <p:txBody>
          <a:bodyPr anchorCtr="0" anchor="ctr" bIns="45700" lIns="91425" spcFirstLastPara="1" rIns="91425" wrap="square" tIns="45700">
            <a:noAutofit/>
          </a:bodyPr>
          <a:lstStyle>
            <a:lvl1pPr lvl="0" algn="ctr">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p:txBody>
      </p:sp>
      <p:sp>
        <p:nvSpPr>
          <p:cNvPr id="32" name="Google Shape;32;p13"/>
          <p:cNvSpPr txBox="1"/>
          <p:nvPr>
            <p:ph idx="12" type="sldNum"/>
          </p:nvPr>
        </p:nvSpPr>
        <p:spPr>
          <a:xfrm>
            <a:off x="8610600" y="6356350"/>
            <a:ext cx="2743200" cy="365125"/>
          </a:xfrm>
          <a:prstGeom prst="rect">
            <a:avLst/>
          </a:prstGeom>
          <a:noFill/>
          <a:ln>
            <a:noFill/>
          </a:ln>
        </p:spPr>
        <p:txBody>
          <a:bodyPr anchorCtr="0" anchor="ctr" bIns="45700" lIns="91425" spcFirstLastPara="1" rIns="91425" wrap="square" tIns="45700">
            <a:noAutofit/>
          </a:bodyPr>
          <a:lstStyle>
            <a:lvl1pPr indent="0" lvl="0" marL="0" algn="r">
              <a:spcBef>
                <a:spcPts val="0"/>
              </a:spcBef>
              <a:buNone/>
              <a:defRPr/>
            </a:lvl1pPr>
            <a:lvl2pPr indent="0" lvl="1" marL="0" algn="r">
              <a:spcBef>
                <a:spcPts val="0"/>
              </a:spcBef>
              <a:buNone/>
              <a:defRPr/>
            </a:lvl2pPr>
            <a:lvl3pPr indent="0" lvl="2" marL="0" algn="r">
              <a:spcBef>
                <a:spcPts val="0"/>
              </a:spcBef>
              <a:buNone/>
              <a:defRPr/>
            </a:lvl3pPr>
            <a:lvl4pPr indent="0" lvl="3" marL="0" algn="r">
              <a:spcBef>
                <a:spcPts val="0"/>
              </a:spcBef>
              <a:buNone/>
              <a:defRPr/>
            </a:lvl4pPr>
            <a:lvl5pPr indent="0" lvl="4" marL="0" algn="r">
              <a:spcBef>
                <a:spcPts val="0"/>
              </a:spcBef>
              <a:buNone/>
              <a:defRPr/>
            </a:lvl5pPr>
            <a:lvl6pPr indent="0" lvl="5" marL="0" algn="r">
              <a:spcBef>
                <a:spcPts val="0"/>
              </a:spcBef>
              <a:buNone/>
              <a:defRPr/>
            </a:lvl6pPr>
            <a:lvl7pPr indent="0" lvl="6" marL="0" algn="r">
              <a:spcBef>
                <a:spcPts val="0"/>
              </a:spcBef>
              <a:buNone/>
              <a:defRPr/>
            </a:lvl7pPr>
            <a:lvl8pPr indent="0" lvl="7" marL="0" algn="r">
              <a:spcBef>
                <a:spcPts val="0"/>
              </a:spcBef>
              <a:buNone/>
              <a:defRPr/>
            </a:lvl8pPr>
            <a:lvl9pPr indent="0" lvl="8" marL="0" algn="r">
              <a:spcBef>
                <a:spcPts val="0"/>
              </a:spcBef>
              <a:buNone/>
              <a:defRPr/>
            </a:lvl9pPr>
          </a:lstStyle>
          <a:p>
            <a:pPr indent="0" lvl="0" marL="0" rtl="0" algn="r">
              <a:spcBef>
                <a:spcPts val="0"/>
              </a:spcBef>
              <a:spcAft>
                <a:spcPts val="0"/>
              </a:spcAft>
              <a:buNone/>
            </a:pPr>
            <a:fld id="{00000000-1234-1234-1234-123412341234}" type="slidenum">
              <a:rPr lang="es-MX"/>
              <a:t>‹#›</a:t>
            </a:fld>
            <a:endParaRPr/>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Dos objetos" type="twoObj">
  <p:cSld name="TWO_OBJECTS">
    <p:spTree>
      <p:nvGrpSpPr>
        <p:cNvPr id="33" name="Shape 33"/>
        <p:cNvGrpSpPr/>
        <p:nvPr/>
      </p:nvGrpSpPr>
      <p:grpSpPr>
        <a:xfrm>
          <a:off x="0" y="0"/>
          <a:ext cx="0" cy="0"/>
          <a:chOff x="0" y="0"/>
          <a:chExt cx="0" cy="0"/>
        </a:xfrm>
      </p:grpSpPr>
      <p:sp>
        <p:nvSpPr>
          <p:cNvPr id="34" name="Google Shape;34;p14"/>
          <p:cNvSpPr txBox="1"/>
          <p:nvPr>
            <p:ph type="title"/>
          </p:nvPr>
        </p:nvSpPr>
        <p:spPr>
          <a:xfrm>
            <a:off x="838200" y="365125"/>
            <a:ext cx="10515600" cy="1325563"/>
          </a:xfrm>
          <a:prstGeom prst="rect">
            <a:avLst/>
          </a:prstGeom>
          <a:noFill/>
          <a:ln>
            <a:noFill/>
          </a:ln>
        </p:spPr>
        <p:txBody>
          <a:bodyPr anchorCtr="0" anchor="ctr" bIns="45700" lIns="91425" spcFirstLastPara="1" rIns="91425" wrap="square" tIns="45700">
            <a:normAutofit/>
          </a:bodyPr>
          <a:lstStyle>
            <a:lvl1pPr lvl="0" algn="l">
              <a:lnSpc>
                <a:spcPct val="90000"/>
              </a:lnSpc>
              <a:spcBef>
                <a:spcPts val="0"/>
              </a:spcBef>
              <a:spcAft>
                <a:spcPts val="0"/>
              </a:spcAft>
              <a:buClr>
                <a:schemeClr val="dk1"/>
              </a:buClr>
              <a:buSzPts val="1800"/>
              <a:buNone/>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p:txBody>
      </p:sp>
      <p:sp>
        <p:nvSpPr>
          <p:cNvPr id="35" name="Google Shape;35;p14"/>
          <p:cNvSpPr txBox="1"/>
          <p:nvPr>
            <p:ph idx="1" type="body"/>
          </p:nvPr>
        </p:nvSpPr>
        <p:spPr>
          <a:xfrm>
            <a:off x="838200" y="1825625"/>
            <a:ext cx="5181600" cy="4351338"/>
          </a:xfrm>
          <a:prstGeom prst="rect">
            <a:avLst/>
          </a:prstGeom>
          <a:noFill/>
          <a:ln>
            <a:noFill/>
          </a:ln>
        </p:spPr>
        <p:txBody>
          <a:bodyPr anchorCtr="0" anchor="t" bIns="45700" lIns="91425" spcFirstLastPara="1" rIns="91425" wrap="square" tIns="45700">
            <a:normAutofit/>
          </a:bodyPr>
          <a:lstStyle>
            <a:lvl1pPr indent="-342900" lvl="0" marL="457200" algn="l">
              <a:lnSpc>
                <a:spcPct val="90000"/>
              </a:lnSpc>
              <a:spcBef>
                <a:spcPts val="1000"/>
              </a:spcBef>
              <a:spcAft>
                <a:spcPts val="0"/>
              </a:spcAft>
              <a:buClr>
                <a:schemeClr val="dk1"/>
              </a:buClr>
              <a:buSzPts val="1800"/>
              <a:buChar char="•"/>
              <a:defRPr/>
            </a:lvl1pPr>
            <a:lvl2pPr indent="-342900" lvl="1" marL="914400" algn="l">
              <a:lnSpc>
                <a:spcPct val="90000"/>
              </a:lnSpc>
              <a:spcBef>
                <a:spcPts val="500"/>
              </a:spcBef>
              <a:spcAft>
                <a:spcPts val="0"/>
              </a:spcAft>
              <a:buClr>
                <a:schemeClr val="dk1"/>
              </a:buClr>
              <a:buSzPts val="1800"/>
              <a:buChar char="•"/>
              <a:defRPr/>
            </a:lvl2pPr>
            <a:lvl3pPr indent="-342900" lvl="2" marL="1371600" algn="l">
              <a:lnSpc>
                <a:spcPct val="90000"/>
              </a:lnSpc>
              <a:spcBef>
                <a:spcPts val="500"/>
              </a:spcBef>
              <a:spcAft>
                <a:spcPts val="0"/>
              </a:spcAft>
              <a:buClr>
                <a:schemeClr val="dk1"/>
              </a:buClr>
              <a:buSzPts val="1800"/>
              <a:buChar char="•"/>
              <a:defRPr/>
            </a:lvl3pPr>
            <a:lvl4pPr indent="-342900" lvl="3" marL="1828800" algn="l">
              <a:lnSpc>
                <a:spcPct val="90000"/>
              </a:lnSpc>
              <a:spcBef>
                <a:spcPts val="500"/>
              </a:spcBef>
              <a:spcAft>
                <a:spcPts val="0"/>
              </a:spcAft>
              <a:buClr>
                <a:schemeClr val="dk1"/>
              </a:buClr>
              <a:buSzPts val="1800"/>
              <a:buChar char="•"/>
              <a:defRPr/>
            </a:lvl4pPr>
            <a:lvl5pPr indent="-342900" lvl="4" marL="2286000" algn="l">
              <a:lnSpc>
                <a:spcPct val="90000"/>
              </a:lnSpc>
              <a:spcBef>
                <a:spcPts val="500"/>
              </a:spcBef>
              <a:spcAft>
                <a:spcPts val="0"/>
              </a:spcAft>
              <a:buClr>
                <a:schemeClr val="dk1"/>
              </a:buClr>
              <a:buSzPts val="1800"/>
              <a:buChar char="•"/>
              <a:defRPr/>
            </a:lvl5pPr>
            <a:lvl6pPr indent="-342900" lvl="5" marL="2743200" algn="l">
              <a:lnSpc>
                <a:spcPct val="90000"/>
              </a:lnSpc>
              <a:spcBef>
                <a:spcPts val="500"/>
              </a:spcBef>
              <a:spcAft>
                <a:spcPts val="0"/>
              </a:spcAft>
              <a:buClr>
                <a:schemeClr val="dk1"/>
              </a:buClr>
              <a:buSzPts val="1800"/>
              <a:buChar char="•"/>
              <a:defRPr/>
            </a:lvl6pPr>
            <a:lvl7pPr indent="-342900" lvl="6" marL="3200400" algn="l">
              <a:lnSpc>
                <a:spcPct val="90000"/>
              </a:lnSpc>
              <a:spcBef>
                <a:spcPts val="500"/>
              </a:spcBef>
              <a:spcAft>
                <a:spcPts val="0"/>
              </a:spcAft>
              <a:buClr>
                <a:schemeClr val="dk1"/>
              </a:buClr>
              <a:buSzPts val="1800"/>
              <a:buChar char="•"/>
              <a:defRPr/>
            </a:lvl7pPr>
            <a:lvl8pPr indent="-342900" lvl="7" marL="3657600" algn="l">
              <a:lnSpc>
                <a:spcPct val="90000"/>
              </a:lnSpc>
              <a:spcBef>
                <a:spcPts val="500"/>
              </a:spcBef>
              <a:spcAft>
                <a:spcPts val="0"/>
              </a:spcAft>
              <a:buClr>
                <a:schemeClr val="dk1"/>
              </a:buClr>
              <a:buSzPts val="1800"/>
              <a:buChar char="•"/>
              <a:defRPr/>
            </a:lvl8pPr>
            <a:lvl9pPr indent="-342900" lvl="8" marL="4114800" algn="l">
              <a:lnSpc>
                <a:spcPct val="90000"/>
              </a:lnSpc>
              <a:spcBef>
                <a:spcPts val="500"/>
              </a:spcBef>
              <a:spcAft>
                <a:spcPts val="0"/>
              </a:spcAft>
              <a:buClr>
                <a:schemeClr val="dk1"/>
              </a:buClr>
              <a:buSzPts val="1800"/>
              <a:buChar char="•"/>
              <a:defRPr/>
            </a:lvl9pPr>
          </a:lstStyle>
          <a:p/>
        </p:txBody>
      </p:sp>
      <p:sp>
        <p:nvSpPr>
          <p:cNvPr id="36" name="Google Shape;36;p14"/>
          <p:cNvSpPr txBox="1"/>
          <p:nvPr>
            <p:ph idx="2" type="body"/>
          </p:nvPr>
        </p:nvSpPr>
        <p:spPr>
          <a:xfrm>
            <a:off x="6172200" y="1825625"/>
            <a:ext cx="5181600" cy="4351338"/>
          </a:xfrm>
          <a:prstGeom prst="rect">
            <a:avLst/>
          </a:prstGeom>
          <a:noFill/>
          <a:ln>
            <a:noFill/>
          </a:ln>
        </p:spPr>
        <p:txBody>
          <a:bodyPr anchorCtr="0" anchor="t" bIns="45700" lIns="91425" spcFirstLastPara="1" rIns="91425" wrap="square" tIns="45700">
            <a:normAutofit/>
          </a:bodyPr>
          <a:lstStyle>
            <a:lvl1pPr indent="-342900" lvl="0" marL="457200" algn="l">
              <a:lnSpc>
                <a:spcPct val="90000"/>
              </a:lnSpc>
              <a:spcBef>
                <a:spcPts val="1000"/>
              </a:spcBef>
              <a:spcAft>
                <a:spcPts val="0"/>
              </a:spcAft>
              <a:buClr>
                <a:schemeClr val="dk1"/>
              </a:buClr>
              <a:buSzPts val="1800"/>
              <a:buChar char="•"/>
              <a:defRPr/>
            </a:lvl1pPr>
            <a:lvl2pPr indent="-342900" lvl="1" marL="914400" algn="l">
              <a:lnSpc>
                <a:spcPct val="90000"/>
              </a:lnSpc>
              <a:spcBef>
                <a:spcPts val="500"/>
              </a:spcBef>
              <a:spcAft>
                <a:spcPts val="0"/>
              </a:spcAft>
              <a:buClr>
                <a:schemeClr val="dk1"/>
              </a:buClr>
              <a:buSzPts val="1800"/>
              <a:buChar char="•"/>
              <a:defRPr/>
            </a:lvl2pPr>
            <a:lvl3pPr indent="-342900" lvl="2" marL="1371600" algn="l">
              <a:lnSpc>
                <a:spcPct val="90000"/>
              </a:lnSpc>
              <a:spcBef>
                <a:spcPts val="500"/>
              </a:spcBef>
              <a:spcAft>
                <a:spcPts val="0"/>
              </a:spcAft>
              <a:buClr>
                <a:schemeClr val="dk1"/>
              </a:buClr>
              <a:buSzPts val="1800"/>
              <a:buChar char="•"/>
              <a:defRPr/>
            </a:lvl3pPr>
            <a:lvl4pPr indent="-342900" lvl="3" marL="1828800" algn="l">
              <a:lnSpc>
                <a:spcPct val="90000"/>
              </a:lnSpc>
              <a:spcBef>
                <a:spcPts val="500"/>
              </a:spcBef>
              <a:spcAft>
                <a:spcPts val="0"/>
              </a:spcAft>
              <a:buClr>
                <a:schemeClr val="dk1"/>
              </a:buClr>
              <a:buSzPts val="1800"/>
              <a:buChar char="•"/>
              <a:defRPr/>
            </a:lvl4pPr>
            <a:lvl5pPr indent="-342900" lvl="4" marL="2286000" algn="l">
              <a:lnSpc>
                <a:spcPct val="90000"/>
              </a:lnSpc>
              <a:spcBef>
                <a:spcPts val="500"/>
              </a:spcBef>
              <a:spcAft>
                <a:spcPts val="0"/>
              </a:spcAft>
              <a:buClr>
                <a:schemeClr val="dk1"/>
              </a:buClr>
              <a:buSzPts val="1800"/>
              <a:buChar char="•"/>
              <a:defRPr/>
            </a:lvl5pPr>
            <a:lvl6pPr indent="-342900" lvl="5" marL="2743200" algn="l">
              <a:lnSpc>
                <a:spcPct val="90000"/>
              </a:lnSpc>
              <a:spcBef>
                <a:spcPts val="500"/>
              </a:spcBef>
              <a:spcAft>
                <a:spcPts val="0"/>
              </a:spcAft>
              <a:buClr>
                <a:schemeClr val="dk1"/>
              </a:buClr>
              <a:buSzPts val="1800"/>
              <a:buChar char="•"/>
              <a:defRPr/>
            </a:lvl6pPr>
            <a:lvl7pPr indent="-342900" lvl="6" marL="3200400" algn="l">
              <a:lnSpc>
                <a:spcPct val="90000"/>
              </a:lnSpc>
              <a:spcBef>
                <a:spcPts val="500"/>
              </a:spcBef>
              <a:spcAft>
                <a:spcPts val="0"/>
              </a:spcAft>
              <a:buClr>
                <a:schemeClr val="dk1"/>
              </a:buClr>
              <a:buSzPts val="1800"/>
              <a:buChar char="•"/>
              <a:defRPr/>
            </a:lvl7pPr>
            <a:lvl8pPr indent="-342900" lvl="7" marL="3657600" algn="l">
              <a:lnSpc>
                <a:spcPct val="90000"/>
              </a:lnSpc>
              <a:spcBef>
                <a:spcPts val="500"/>
              </a:spcBef>
              <a:spcAft>
                <a:spcPts val="0"/>
              </a:spcAft>
              <a:buClr>
                <a:schemeClr val="dk1"/>
              </a:buClr>
              <a:buSzPts val="1800"/>
              <a:buChar char="•"/>
              <a:defRPr/>
            </a:lvl8pPr>
            <a:lvl9pPr indent="-342900" lvl="8" marL="4114800" algn="l">
              <a:lnSpc>
                <a:spcPct val="90000"/>
              </a:lnSpc>
              <a:spcBef>
                <a:spcPts val="500"/>
              </a:spcBef>
              <a:spcAft>
                <a:spcPts val="0"/>
              </a:spcAft>
              <a:buClr>
                <a:schemeClr val="dk1"/>
              </a:buClr>
              <a:buSzPts val="1800"/>
              <a:buChar char="•"/>
              <a:defRPr/>
            </a:lvl9pPr>
          </a:lstStyle>
          <a:p/>
        </p:txBody>
      </p:sp>
      <p:sp>
        <p:nvSpPr>
          <p:cNvPr id="37" name="Google Shape;37;p14"/>
          <p:cNvSpPr txBox="1"/>
          <p:nvPr>
            <p:ph idx="10" type="dt"/>
          </p:nvPr>
        </p:nvSpPr>
        <p:spPr>
          <a:xfrm>
            <a:off x="838200" y="6356350"/>
            <a:ext cx="2743200" cy="365125"/>
          </a:xfrm>
          <a:prstGeom prst="rect">
            <a:avLst/>
          </a:prstGeom>
          <a:noFill/>
          <a:ln>
            <a:noFill/>
          </a:ln>
        </p:spPr>
        <p:txBody>
          <a:bodyPr anchorCtr="0" anchor="ctr" bIns="45700" lIns="91425" spcFirstLastPara="1" rIns="91425" wrap="square" tIns="45700">
            <a:noAutofit/>
          </a:bodyPr>
          <a:lstStyle>
            <a:lvl1pPr lvl="0" algn="l">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p:txBody>
      </p:sp>
      <p:sp>
        <p:nvSpPr>
          <p:cNvPr id="38" name="Google Shape;38;p14"/>
          <p:cNvSpPr txBox="1"/>
          <p:nvPr>
            <p:ph idx="11" type="ftr"/>
          </p:nvPr>
        </p:nvSpPr>
        <p:spPr>
          <a:xfrm>
            <a:off x="4038600" y="6356350"/>
            <a:ext cx="4114800" cy="365125"/>
          </a:xfrm>
          <a:prstGeom prst="rect">
            <a:avLst/>
          </a:prstGeom>
          <a:noFill/>
          <a:ln>
            <a:noFill/>
          </a:ln>
        </p:spPr>
        <p:txBody>
          <a:bodyPr anchorCtr="0" anchor="ctr" bIns="45700" lIns="91425" spcFirstLastPara="1" rIns="91425" wrap="square" tIns="45700">
            <a:noAutofit/>
          </a:bodyPr>
          <a:lstStyle>
            <a:lvl1pPr lvl="0" algn="ctr">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p:txBody>
      </p:sp>
      <p:sp>
        <p:nvSpPr>
          <p:cNvPr id="39" name="Google Shape;39;p14"/>
          <p:cNvSpPr txBox="1"/>
          <p:nvPr>
            <p:ph idx="12" type="sldNum"/>
          </p:nvPr>
        </p:nvSpPr>
        <p:spPr>
          <a:xfrm>
            <a:off x="8610600" y="6356350"/>
            <a:ext cx="2743200" cy="365125"/>
          </a:xfrm>
          <a:prstGeom prst="rect">
            <a:avLst/>
          </a:prstGeom>
          <a:noFill/>
          <a:ln>
            <a:noFill/>
          </a:ln>
        </p:spPr>
        <p:txBody>
          <a:bodyPr anchorCtr="0" anchor="ctr" bIns="45700" lIns="91425" spcFirstLastPara="1" rIns="91425" wrap="square" tIns="45700">
            <a:noAutofit/>
          </a:bodyPr>
          <a:lstStyle>
            <a:lvl1pPr indent="0" lvl="0" marL="0" algn="r">
              <a:spcBef>
                <a:spcPts val="0"/>
              </a:spcBef>
              <a:buNone/>
              <a:defRPr/>
            </a:lvl1pPr>
            <a:lvl2pPr indent="0" lvl="1" marL="0" algn="r">
              <a:spcBef>
                <a:spcPts val="0"/>
              </a:spcBef>
              <a:buNone/>
              <a:defRPr/>
            </a:lvl2pPr>
            <a:lvl3pPr indent="0" lvl="2" marL="0" algn="r">
              <a:spcBef>
                <a:spcPts val="0"/>
              </a:spcBef>
              <a:buNone/>
              <a:defRPr/>
            </a:lvl3pPr>
            <a:lvl4pPr indent="0" lvl="3" marL="0" algn="r">
              <a:spcBef>
                <a:spcPts val="0"/>
              </a:spcBef>
              <a:buNone/>
              <a:defRPr/>
            </a:lvl4pPr>
            <a:lvl5pPr indent="0" lvl="4" marL="0" algn="r">
              <a:spcBef>
                <a:spcPts val="0"/>
              </a:spcBef>
              <a:buNone/>
              <a:defRPr/>
            </a:lvl5pPr>
            <a:lvl6pPr indent="0" lvl="5" marL="0" algn="r">
              <a:spcBef>
                <a:spcPts val="0"/>
              </a:spcBef>
              <a:buNone/>
              <a:defRPr/>
            </a:lvl6pPr>
            <a:lvl7pPr indent="0" lvl="6" marL="0" algn="r">
              <a:spcBef>
                <a:spcPts val="0"/>
              </a:spcBef>
              <a:buNone/>
              <a:defRPr/>
            </a:lvl7pPr>
            <a:lvl8pPr indent="0" lvl="7" marL="0" algn="r">
              <a:spcBef>
                <a:spcPts val="0"/>
              </a:spcBef>
              <a:buNone/>
              <a:defRPr/>
            </a:lvl8pPr>
            <a:lvl9pPr indent="0" lvl="8" marL="0" algn="r">
              <a:spcBef>
                <a:spcPts val="0"/>
              </a:spcBef>
              <a:buNone/>
              <a:defRPr/>
            </a:lvl9pPr>
          </a:lstStyle>
          <a:p>
            <a:pPr indent="0" lvl="0" marL="0" rtl="0" algn="r">
              <a:spcBef>
                <a:spcPts val="0"/>
              </a:spcBef>
              <a:spcAft>
                <a:spcPts val="0"/>
              </a:spcAft>
              <a:buNone/>
            </a:pPr>
            <a:fld id="{00000000-1234-1234-1234-123412341234}" type="slidenum">
              <a:rPr lang="es-MX"/>
              <a:t>‹#›</a:t>
            </a:fld>
            <a:endParaRPr/>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omparación" type="twoTxTwoObj">
  <p:cSld name="TWO_OBJECTS_WITH_TEXT">
    <p:spTree>
      <p:nvGrpSpPr>
        <p:cNvPr id="40" name="Shape 40"/>
        <p:cNvGrpSpPr/>
        <p:nvPr/>
      </p:nvGrpSpPr>
      <p:grpSpPr>
        <a:xfrm>
          <a:off x="0" y="0"/>
          <a:ext cx="0" cy="0"/>
          <a:chOff x="0" y="0"/>
          <a:chExt cx="0" cy="0"/>
        </a:xfrm>
      </p:grpSpPr>
      <p:sp>
        <p:nvSpPr>
          <p:cNvPr id="41" name="Google Shape;41;p15"/>
          <p:cNvSpPr txBox="1"/>
          <p:nvPr>
            <p:ph type="title"/>
          </p:nvPr>
        </p:nvSpPr>
        <p:spPr>
          <a:xfrm>
            <a:off x="839788" y="365125"/>
            <a:ext cx="10515600" cy="1325563"/>
          </a:xfrm>
          <a:prstGeom prst="rect">
            <a:avLst/>
          </a:prstGeom>
          <a:noFill/>
          <a:ln>
            <a:noFill/>
          </a:ln>
        </p:spPr>
        <p:txBody>
          <a:bodyPr anchorCtr="0" anchor="ctr" bIns="45700" lIns="91425" spcFirstLastPara="1" rIns="91425" wrap="square" tIns="45700">
            <a:normAutofit/>
          </a:bodyPr>
          <a:lstStyle>
            <a:lvl1pPr lvl="0" algn="l">
              <a:lnSpc>
                <a:spcPct val="90000"/>
              </a:lnSpc>
              <a:spcBef>
                <a:spcPts val="0"/>
              </a:spcBef>
              <a:spcAft>
                <a:spcPts val="0"/>
              </a:spcAft>
              <a:buClr>
                <a:schemeClr val="dk1"/>
              </a:buClr>
              <a:buSzPts val="1800"/>
              <a:buNone/>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p:txBody>
      </p:sp>
      <p:sp>
        <p:nvSpPr>
          <p:cNvPr id="42" name="Google Shape;42;p15"/>
          <p:cNvSpPr txBox="1"/>
          <p:nvPr>
            <p:ph idx="1" type="body"/>
          </p:nvPr>
        </p:nvSpPr>
        <p:spPr>
          <a:xfrm>
            <a:off x="839788" y="1681163"/>
            <a:ext cx="5157787" cy="823912"/>
          </a:xfrm>
          <a:prstGeom prst="rect">
            <a:avLst/>
          </a:prstGeom>
          <a:noFill/>
          <a:ln>
            <a:noFill/>
          </a:ln>
        </p:spPr>
        <p:txBody>
          <a:bodyPr anchorCtr="0" anchor="b" bIns="45700" lIns="91425" spcFirstLastPara="1" rIns="91425" wrap="square" tIns="45700">
            <a:normAutofit/>
          </a:bodyPr>
          <a:lstStyle>
            <a:lvl1pPr indent="-228600" lvl="0" marL="457200" algn="l">
              <a:lnSpc>
                <a:spcPct val="90000"/>
              </a:lnSpc>
              <a:spcBef>
                <a:spcPts val="1000"/>
              </a:spcBef>
              <a:spcAft>
                <a:spcPts val="0"/>
              </a:spcAft>
              <a:buClr>
                <a:schemeClr val="dk1"/>
              </a:buClr>
              <a:buSzPts val="2400"/>
              <a:buNone/>
              <a:defRPr b="1" sz="2400"/>
            </a:lvl1pPr>
            <a:lvl2pPr indent="-228600" lvl="1" marL="914400" algn="l">
              <a:lnSpc>
                <a:spcPct val="90000"/>
              </a:lnSpc>
              <a:spcBef>
                <a:spcPts val="500"/>
              </a:spcBef>
              <a:spcAft>
                <a:spcPts val="0"/>
              </a:spcAft>
              <a:buClr>
                <a:schemeClr val="dk1"/>
              </a:buClr>
              <a:buSzPts val="2000"/>
              <a:buNone/>
              <a:defRPr b="1" sz="2000"/>
            </a:lvl2pPr>
            <a:lvl3pPr indent="-228600" lvl="2" marL="1371600" algn="l">
              <a:lnSpc>
                <a:spcPct val="90000"/>
              </a:lnSpc>
              <a:spcBef>
                <a:spcPts val="500"/>
              </a:spcBef>
              <a:spcAft>
                <a:spcPts val="0"/>
              </a:spcAft>
              <a:buClr>
                <a:schemeClr val="dk1"/>
              </a:buClr>
              <a:buSzPts val="1800"/>
              <a:buNone/>
              <a:defRPr b="1" sz="1800"/>
            </a:lvl3pPr>
            <a:lvl4pPr indent="-228600" lvl="3" marL="1828800" algn="l">
              <a:lnSpc>
                <a:spcPct val="90000"/>
              </a:lnSpc>
              <a:spcBef>
                <a:spcPts val="500"/>
              </a:spcBef>
              <a:spcAft>
                <a:spcPts val="0"/>
              </a:spcAft>
              <a:buClr>
                <a:schemeClr val="dk1"/>
              </a:buClr>
              <a:buSzPts val="1600"/>
              <a:buNone/>
              <a:defRPr b="1" sz="1600"/>
            </a:lvl4pPr>
            <a:lvl5pPr indent="-228600" lvl="4" marL="2286000" algn="l">
              <a:lnSpc>
                <a:spcPct val="90000"/>
              </a:lnSpc>
              <a:spcBef>
                <a:spcPts val="500"/>
              </a:spcBef>
              <a:spcAft>
                <a:spcPts val="0"/>
              </a:spcAft>
              <a:buClr>
                <a:schemeClr val="dk1"/>
              </a:buClr>
              <a:buSzPts val="1600"/>
              <a:buNone/>
              <a:defRPr b="1" sz="1600"/>
            </a:lvl5pPr>
            <a:lvl6pPr indent="-228600" lvl="5" marL="2743200" algn="l">
              <a:lnSpc>
                <a:spcPct val="90000"/>
              </a:lnSpc>
              <a:spcBef>
                <a:spcPts val="500"/>
              </a:spcBef>
              <a:spcAft>
                <a:spcPts val="0"/>
              </a:spcAft>
              <a:buClr>
                <a:schemeClr val="dk1"/>
              </a:buClr>
              <a:buSzPts val="1600"/>
              <a:buNone/>
              <a:defRPr b="1" sz="1600"/>
            </a:lvl6pPr>
            <a:lvl7pPr indent="-228600" lvl="6" marL="3200400" algn="l">
              <a:lnSpc>
                <a:spcPct val="90000"/>
              </a:lnSpc>
              <a:spcBef>
                <a:spcPts val="500"/>
              </a:spcBef>
              <a:spcAft>
                <a:spcPts val="0"/>
              </a:spcAft>
              <a:buClr>
                <a:schemeClr val="dk1"/>
              </a:buClr>
              <a:buSzPts val="1600"/>
              <a:buNone/>
              <a:defRPr b="1" sz="1600"/>
            </a:lvl7pPr>
            <a:lvl8pPr indent="-228600" lvl="7" marL="3657600" algn="l">
              <a:lnSpc>
                <a:spcPct val="90000"/>
              </a:lnSpc>
              <a:spcBef>
                <a:spcPts val="500"/>
              </a:spcBef>
              <a:spcAft>
                <a:spcPts val="0"/>
              </a:spcAft>
              <a:buClr>
                <a:schemeClr val="dk1"/>
              </a:buClr>
              <a:buSzPts val="1600"/>
              <a:buNone/>
              <a:defRPr b="1" sz="1600"/>
            </a:lvl8pPr>
            <a:lvl9pPr indent="-228600" lvl="8" marL="4114800" algn="l">
              <a:lnSpc>
                <a:spcPct val="90000"/>
              </a:lnSpc>
              <a:spcBef>
                <a:spcPts val="500"/>
              </a:spcBef>
              <a:spcAft>
                <a:spcPts val="0"/>
              </a:spcAft>
              <a:buClr>
                <a:schemeClr val="dk1"/>
              </a:buClr>
              <a:buSzPts val="1600"/>
              <a:buNone/>
              <a:defRPr b="1" sz="1600"/>
            </a:lvl9pPr>
          </a:lstStyle>
          <a:p/>
        </p:txBody>
      </p:sp>
      <p:sp>
        <p:nvSpPr>
          <p:cNvPr id="43" name="Google Shape;43;p15"/>
          <p:cNvSpPr txBox="1"/>
          <p:nvPr>
            <p:ph idx="2" type="body"/>
          </p:nvPr>
        </p:nvSpPr>
        <p:spPr>
          <a:xfrm>
            <a:off x="839788" y="2505075"/>
            <a:ext cx="5157787" cy="3684588"/>
          </a:xfrm>
          <a:prstGeom prst="rect">
            <a:avLst/>
          </a:prstGeom>
          <a:noFill/>
          <a:ln>
            <a:noFill/>
          </a:ln>
        </p:spPr>
        <p:txBody>
          <a:bodyPr anchorCtr="0" anchor="t" bIns="45700" lIns="91425" spcFirstLastPara="1" rIns="91425" wrap="square" tIns="45700">
            <a:normAutofit/>
          </a:bodyPr>
          <a:lstStyle>
            <a:lvl1pPr indent="-342900" lvl="0" marL="457200" algn="l">
              <a:lnSpc>
                <a:spcPct val="90000"/>
              </a:lnSpc>
              <a:spcBef>
                <a:spcPts val="1000"/>
              </a:spcBef>
              <a:spcAft>
                <a:spcPts val="0"/>
              </a:spcAft>
              <a:buClr>
                <a:schemeClr val="dk1"/>
              </a:buClr>
              <a:buSzPts val="1800"/>
              <a:buChar char="•"/>
              <a:defRPr/>
            </a:lvl1pPr>
            <a:lvl2pPr indent="-342900" lvl="1" marL="914400" algn="l">
              <a:lnSpc>
                <a:spcPct val="90000"/>
              </a:lnSpc>
              <a:spcBef>
                <a:spcPts val="500"/>
              </a:spcBef>
              <a:spcAft>
                <a:spcPts val="0"/>
              </a:spcAft>
              <a:buClr>
                <a:schemeClr val="dk1"/>
              </a:buClr>
              <a:buSzPts val="1800"/>
              <a:buChar char="•"/>
              <a:defRPr/>
            </a:lvl2pPr>
            <a:lvl3pPr indent="-342900" lvl="2" marL="1371600" algn="l">
              <a:lnSpc>
                <a:spcPct val="90000"/>
              </a:lnSpc>
              <a:spcBef>
                <a:spcPts val="500"/>
              </a:spcBef>
              <a:spcAft>
                <a:spcPts val="0"/>
              </a:spcAft>
              <a:buClr>
                <a:schemeClr val="dk1"/>
              </a:buClr>
              <a:buSzPts val="1800"/>
              <a:buChar char="•"/>
              <a:defRPr/>
            </a:lvl3pPr>
            <a:lvl4pPr indent="-342900" lvl="3" marL="1828800" algn="l">
              <a:lnSpc>
                <a:spcPct val="90000"/>
              </a:lnSpc>
              <a:spcBef>
                <a:spcPts val="500"/>
              </a:spcBef>
              <a:spcAft>
                <a:spcPts val="0"/>
              </a:spcAft>
              <a:buClr>
                <a:schemeClr val="dk1"/>
              </a:buClr>
              <a:buSzPts val="1800"/>
              <a:buChar char="•"/>
              <a:defRPr/>
            </a:lvl4pPr>
            <a:lvl5pPr indent="-342900" lvl="4" marL="2286000" algn="l">
              <a:lnSpc>
                <a:spcPct val="90000"/>
              </a:lnSpc>
              <a:spcBef>
                <a:spcPts val="500"/>
              </a:spcBef>
              <a:spcAft>
                <a:spcPts val="0"/>
              </a:spcAft>
              <a:buClr>
                <a:schemeClr val="dk1"/>
              </a:buClr>
              <a:buSzPts val="1800"/>
              <a:buChar char="•"/>
              <a:defRPr/>
            </a:lvl5pPr>
            <a:lvl6pPr indent="-342900" lvl="5" marL="2743200" algn="l">
              <a:lnSpc>
                <a:spcPct val="90000"/>
              </a:lnSpc>
              <a:spcBef>
                <a:spcPts val="500"/>
              </a:spcBef>
              <a:spcAft>
                <a:spcPts val="0"/>
              </a:spcAft>
              <a:buClr>
                <a:schemeClr val="dk1"/>
              </a:buClr>
              <a:buSzPts val="1800"/>
              <a:buChar char="•"/>
              <a:defRPr/>
            </a:lvl6pPr>
            <a:lvl7pPr indent="-342900" lvl="6" marL="3200400" algn="l">
              <a:lnSpc>
                <a:spcPct val="90000"/>
              </a:lnSpc>
              <a:spcBef>
                <a:spcPts val="500"/>
              </a:spcBef>
              <a:spcAft>
                <a:spcPts val="0"/>
              </a:spcAft>
              <a:buClr>
                <a:schemeClr val="dk1"/>
              </a:buClr>
              <a:buSzPts val="1800"/>
              <a:buChar char="•"/>
              <a:defRPr/>
            </a:lvl7pPr>
            <a:lvl8pPr indent="-342900" lvl="7" marL="3657600" algn="l">
              <a:lnSpc>
                <a:spcPct val="90000"/>
              </a:lnSpc>
              <a:spcBef>
                <a:spcPts val="500"/>
              </a:spcBef>
              <a:spcAft>
                <a:spcPts val="0"/>
              </a:spcAft>
              <a:buClr>
                <a:schemeClr val="dk1"/>
              </a:buClr>
              <a:buSzPts val="1800"/>
              <a:buChar char="•"/>
              <a:defRPr/>
            </a:lvl8pPr>
            <a:lvl9pPr indent="-342900" lvl="8" marL="4114800" algn="l">
              <a:lnSpc>
                <a:spcPct val="90000"/>
              </a:lnSpc>
              <a:spcBef>
                <a:spcPts val="500"/>
              </a:spcBef>
              <a:spcAft>
                <a:spcPts val="0"/>
              </a:spcAft>
              <a:buClr>
                <a:schemeClr val="dk1"/>
              </a:buClr>
              <a:buSzPts val="1800"/>
              <a:buChar char="•"/>
              <a:defRPr/>
            </a:lvl9pPr>
          </a:lstStyle>
          <a:p/>
        </p:txBody>
      </p:sp>
      <p:sp>
        <p:nvSpPr>
          <p:cNvPr id="44" name="Google Shape;44;p15"/>
          <p:cNvSpPr txBox="1"/>
          <p:nvPr>
            <p:ph idx="3" type="body"/>
          </p:nvPr>
        </p:nvSpPr>
        <p:spPr>
          <a:xfrm>
            <a:off x="6172200" y="1681163"/>
            <a:ext cx="5183188" cy="823912"/>
          </a:xfrm>
          <a:prstGeom prst="rect">
            <a:avLst/>
          </a:prstGeom>
          <a:noFill/>
          <a:ln>
            <a:noFill/>
          </a:ln>
        </p:spPr>
        <p:txBody>
          <a:bodyPr anchorCtr="0" anchor="b" bIns="45700" lIns="91425" spcFirstLastPara="1" rIns="91425" wrap="square" tIns="45700">
            <a:normAutofit/>
          </a:bodyPr>
          <a:lstStyle>
            <a:lvl1pPr indent="-228600" lvl="0" marL="457200" algn="l">
              <a:lnSpc>
                <a:spcPct val="90000"/>
              </a:lnSpc>
              <a:spcBef>
                <a:spcPts val="1000"/>
              </a:spcBef>
              <a:spcAft>
                <a:spcPts val="0"/>
              </a:spcAft>
              <a:buClr>
                <a:schemeClr val="dk1"/>
              </a:buClr>
              <a:buSzPts val="2400"/>
              <a:buNone/>
              <a:defRPr b="1" sz="2400"/>
            </a:lvl1pPr>
            <a:lvl2pPr indent="-228600" lvl="1" marL="914400" algn="l">
              <a:lnSpc>
                <a:spcPct val="90000"/>
              </a:lnSpc>
              <a:spcBef>
                <a:spcPts val="500"/>
              </a:spcBef>
              <a:spcAft>
                <a:spcPts val="0"/>
              </a:spcAft>
              <a:buClr>
                <a:schemeClr val="dk1"/>
              </a:buClr>
              <a:buSzPts val="2000"/>
              <a:buNone/>
              <a:defRPr b="1" sz="2000"/>
            </a:lvl2pPr>
            <a:lvl3pPr indent="-228600" lvl="2" marL="1371600" algn="l">
              <a:lnSpc>
                <a:spcPct val="90000"/>
              </a:lnSpc>
              <a:spcBef>
                <a:spcPts val="500"/>
              </a:spcBef>
              <a:spcAft>
                <a:spcPts val="0"/>
              </a:spcAft>
              <a:buClr>
                <a:schemeClr val="dk1"/>
              </a:buClr>
              <a:buSzPts val="1800"/>
              <a:buNone/>
              <a:defRPr b="1" sz="1800"/>
            </a:lvl3pPr>
            <a:lvl4pPr indent="-228600" lvl="3" marL="1828800" algn="l">
              <a:lnSpc>
                <a:spcPct val="90000"/>
              </a:lnSpc>
              <a:spcBef>
                <a:spcPts val="500"/>
              </a:spcBef>
              <a:spcAft>
                <a:spcPts val="0"/>
              </a:spcAft>
              <a:buClr>
                <a:schemeClr val="dk1"/>
              </a:buClr>
              <a:buSzPts val="1600"/>
              <a:buNone/>
              <a:defRPr b="1" sz="1600"/>
            </a:lvl4pPr>
            <a:lvl5pPr indent="-228600" lvl="4" marL="2286000" algn="l">
              <a:lnSpc>
                <a:spcPct val="90000"/>
              </a:lnSpc>
              <a:spcBef>
                <a:spcPts val="500"/>
              </a:spcBef>
              <a:spcAft>
                <a:spcPts val="0"/>
              </a:spcAft>
              <a:buClr>
                <a:schemeClr val="dk1"/>
              </a:buClr>
              <a:buSzPts val="1600"/>
              <a:buNone/>
              <a:defRPr b="1" sz="1600"/>
            </a:lvl5pPr>
            <a:lvl6pPr indent="-228600" lvl="5" marL="2743200" algn="l">
              <a:lnSpc>
                <a:spcPct val="90000"/>
              </a:lnSpc>
              <a:spcBef>
                <a:spcPts val="500"/>
              </a:spcBef>
              <a:spcAft>
                <a:spcPts val="0"/>
              </a:spcAft>
              <a:buClr>
                <a:schemeClr val="dk1"/>
              </a:buClr>
              <a:buSzPts val="1600"/>
              <a:buNone/>
              <a:defRPr b="1" sz="1600"/>
            </a:lvl6pPr>
            <a:lvl7pPr indent="-228600" lvl="6" marL="3200400" algn="l">
              <a:lnSpc>
                <a:spcPct val="90000"/>
              </a:lnSpc>
              <a:spcBef>
                <a:spcPts val="500"/>
              </a:spcBef>
              <a:spcAft>
                <a:spcPts val="0"/>
              </a:spcAft>
              <a:buClr>
                <a:schemeClr val="dk1"/>
              </a:buClr>
              <a:buSzPts val="1600"/>
              <a:buNone/>
              <a:defRPr b="1" sz="1600"/>
            </a:lvl7pPr>
            <a:lvl8pPr indent="-228600" lvl="7" marL="3657600" algn="l">
              <a:lnSpc>
                <a:spcPct val="90000"/>
              </a:lnSpc>
              <a:spcBef>
                <a:spcPts val="500"/>
              </a:spcBef>
              <a:spcAft>
                <a:spcPts val="0"/>
              </a:spcAft>
              <a:buClr>
                <a:schemeClr val="dk1"/>
              </a:buClr>
              <a:buSzPts val="1600"/>
              <a:buNone/>
              <a:defRPr b="1" sz="1600"/>
            </a:lvl8pPr>
            <a:lvl9pPr indent="-228600" lvl="8" marL="4114800" algn="l">
              <a:lnSpc>
                <a:spcPct val="90000"/>
              </a:lnSpc>
              <a:spcBef>
                <a:spcPts val="500"/>
              </a:spcBef>
              <a:spcAft>
                <a:spcPts val="0"/>
              </a:spcAft>
              <a:buClr>
                <a:schemeClr val="dk1"/>
              </a:buClr>
              <a:buSzPts val="1600"/>
              <a:buNone/>
              <a:defRPr b="1" sz="1600"/>
            </a:lvl9pPr>
          </a:lstStyle>
          <a:p/>
        </p:txBody>
      </p:sp>
      <p:sp>
        <p:nvSpPr>
          <p:cNvPr id="45" name="Google Shape;45;p15"/>
          <p:cNvSpPr txBox="1"/>
          <p:nvPr>
            <p:ph idx="4" type="body"/>
          </p:nvPr>
        </p:nvSpPr>
        <p:spPr>
          <a:xfrm>
            <a:off x="6172200" y="2505075"/>
            <a:ext cx="5183188" cy="3684588"/>
          </a:xfrm>
          <a:prstGeom prst="rect">
            <a:avLst/>
          </a:prstGeom>
          <a:noFill/>
          <a:ln>
            <a:noFill/>
          </a:ln>
        </p:spPr>
        <p:txBody>
          <a:bodyPr anchorCtr="0" anchor="t" bIns="45700" lIns="91425" spcFirstLastPara="1" rIns="91425" wrap="square" tIns="45700">
            <a:normAutofit/>
          </a:bodyPr>
          <a:lstStyle>
            <a:lvl1pPr indent="-342900" lvl="0" marL="457200" algn="l">
              <a:lnSpc>
                <a:spcPct val="90000"/>
              </a:lnSpc>
              <a:spcBef>
                <a:spcPts val="1000"/>
              </a:spcBef>
              <a:spcAft>
                <a:spcPts val="0"/>
              </a:spcAft>
              <a:buClr>
                <a:schemeClr val="dk1"/>
              </a:buClr>
              <a:buSzPts val="1800"/>
              <a:buChar char="•"/>
              <a:defRPr/>
            </a:lvl1pPr>
            <a:lvl2pPr indent="-342900" lvl="1" marL="914400" algn="l">
              <a:lnSpc>
                <a:spcPct val="90000"/>
              </a:lnSpc>
              <a:spcBef>
                <a:spcPts val="500"/>
              </a:spcBef>
              <a:spcAft>
                <a:spcPts val="0"/>
              </a:spcAft>
              <a:buClr>
                <a:schemeClr val="dk1"/>
              </a:buClr>
              <a:buSzPts val="1800"/>
              <a:buChar char="•"/>
              <a:defRPr/>
            </a:lvl2pPr>
            <a:lvl3pPr indent="-342900" lvl="2" marL="1371600" algn="l">
              <a:lnSpc>
                <a:spcPct val="90000"/>
              </a:lnSpc>
              <a:spcBef>
                <a:spcPts val="500"/>
              </a:spcBef>
              <a:spcAft>
                <a:spcPts val="0"/>
              </a:spcAft>
              <a:buClr>
                <a:schemeClr val="dk1"/>
              </a:buClr>
              <a:buSzPts val="1800"/>
              <a:buChar char="•"/>
              <a:defRPr/>
            </a:lvl3pPr>
            <a:lvl4pPr indent="-342900" lvl="3" marL="1828800" algn="l">
              <a:lnSpc>
                <a:spcPct val="90000"/>
              </a:lnSpc>
              <a:spcBef>
                <a:spcPts val="500"/>
              </a:spcBef>
              <a:spcAft>
                <a:spcPts val="0"/>
              </a:spcAft>
              <a:buClr>
                <a:schemeClr val="dk1"/>
              </a:buClr>
              <a:buSzPts val="1800"/>
              <a:buChar char="•"/>
              <a:defRPr/>
            </a:lvl4pPr>
            <a:lvl5pPr indent="-342900" lvl="4" marL="2286000" algn="l">
              <a:lnSpc>
                <a:spcPct val="90000"/>
              </a:lnSpc>
              <a:spcBef>
                <a:spcPts val="500"/>
              </a:spcBef>
              <a:spcAft>
                <a:spcPts val="0"/>
              </a:spcAft>
              <a:buClr>
                <a:schemeClr val="dk1"/>
              </a:buClr>
              <a:buSzPts val="1800"/>
              <a:buChar char="•"/>
              <a:defRPr/>
            </a:lvl5pPr>
            <a:lvl6pPr indent="-342900" lvl="5" marL="2743200" algn="l">
              <a:lnSpc>
                <a:spcPct val="90000"/>
              </a:lnSpc>
              <a:spcBef>
                <a:spcPts val="500"/>
              </a:spcBef>
              <a:spcAft>
                <a:spcPts val="0"/>
              </a:spcAft>
              <a:buClr>
                <a:schemeClr val="dk1"/>
              </a:buClr>
              <a:buSzPts val="1800"/>
              <a:buChar char="•"/>
              <a:defRPr/>
            </a:lvl6pPr>
            <a:lvl7pPr indent="-342900" lvl="6" marL="3200400" algn="l">
              <a:lnSpc>
                <a:spcPct val="90000"/>
              </a:lnSpc>
              <a:spcBef>
                <a:spcPts val="500"/>
              </a:spcBef>
              <a:spcAft>
                <a:spcPts val="0"/>
              </a:spcAft>
              <a:buClr>
                <a:schemeClr val="dk1"/>
              </a:buClr>
              <a:buSzPts val="1800"/>
              <a:buChar char="•"/>
              <a:defRPr/>
            </a:lvl7pPr>
            <a:lvl8pPr indent="-342900" lvl="7" marL="3657600" algn="l">
              <a:lnSpc>
                <a:spcPct val="90000"/>
              </a:lnSpc>
              <a:spcBef>
                <a:spcPts val="500"/>
              </a:spcBef>
              <a:spcAft>
                <a:spcPts val="0"/>
              </a:spcAft>
              <a:buClr>
                <a:schemeClr val="dk1"/>
              </a:buClr>
              <a:buSzPts val="1800"/>
              <a:buChar char="•"/>
              <a:defRPr/>
            </a:lvl8pPr>
            <a:lvl9pPr indent="-342900" lvl="8" marL="4114800" algn="l">
              <a:lnSpc>
                <a:spcPct val="90000"/>
              </a:lnSpc>
              <a:spcBef>
                <a:spcPts val="500"/>
              </a:spcBef>
              <a:spcAft>
                <a:spcPts val="0"/>
              </a:spcAft>
              <a:buClr>
                <a:schemeClr val="dk1"/>
              </a:buClr>
              <a:buSzPts val="1800"/>
              <a:buChar char="•"/>
              <a:defRPr/>
            </a:lvl9pPr>
          </a:lstStyle>
          <a:p/>
        </p:txBody>
      </p:sp>
      <p:sp>
        <p:nvSpPr>
          <p:cNvPr id="46" name="Google Shape;46;p15"/>
          <p:cNvSpPr txBox="1"/>
          <p:nvPr>
            <p:ph idx="10" type="dt"/>
          </p:nvPr>
        </p:nvSpPr>
        <p:spPr>
          <a:xfrm>
            <a:off x="838200" y="6356350"/>
            <a:ext cx="2743200" cy="365125"/>
          </a:xfrm>
          <a:prstGeom prst="rect">
            <a:avLst/>
          </a:prstGeom>
          <a:noFill/>
          <a:ln>
            <a:noFill/>
          </a:ln>
        </p:spPr>
        <p:txBody>
          <a:bodyPr anchorCtr="0" anchor="ctr" bIns="45700" lIns="91425" spcFirstLastPara="1" rIns="91425" wrap="square" tIns="45700">
            <a:noAutofit/>
          </a:bodyPr>
          <a:lstStyle>
            <a:lvl1pPr lvl="0" algn="l">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p:txBody>
      </p:sp>
      <p:sp>
        <p:nvSpPr>
          <p:cNvPr id="47" name="Google Shape;47;p15"/>
          <p:cNvSpPr txBox="1"/>
          <p:nvPr>
            <p:ph idx="11" type="ftr"/>
          </p:nvPr>
        </p:nvSpPr>
        <p:spPr>
          <a:xfrm>
            <a:off x="4038600" y="6356350"/>
            <a:ext cx="4114800" cy="365125"/>
          </a:xfrm>
          <a:prstGeom prst="rect">
            <a:avLst/>
          </a:prstGeom>
          <a:noFill/>
          <a:ln>
            <a:noFill/>
          </a:ln>
        </p:spPr>
        <p:txBody>
          <a:bodyPr anchorCtr="0" anchor="ctr" bIns="45700" lIns="91425" spcFirstLastPara="1" rIns="91425" wrap="square" tIns="45700">
            <a:noAutofit/>
          </a:bodyPr>
          <a:lstStyle>
            <a:lvl1pPr lvl="0" algn="ctr">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p:txBody>
      </p:sp>
      <p:sp>
        <p:nvSpPr>
          <p:cNvPr id="48" name="Google Shape;48;p15"/>
          <p:cNvSpPr txBox="1"/>
          <p:nvPr>
            <p:ph idx="12" type="sldNum"/>
          </p:nvPr>
        </p:nvSpPr>
        <p:spPr>
          <a:xfrm>
            <a:off x="8610600" y="6356350"/>
            <a:ext cx="2743200" cy="365125"/>
          </a:xfrm>
          <a:prstGeom prst="rect">
            <a:avLst/>
          </a:prstGeom>
          <a:noFill/>
          <a:ln>
            <a:noFill/>
          </a:ln>
        </p:spPr>
        <p:txBody>
          <a:bodyPr anchorCtr="0" anchor="ctr" bIns="45700" lIns="91425" spcFirstLastPara="1" rIns="91425" wrap="square" tIns="45700">
            <a:noAutofit/>
          </a:bodyPr>
          <a:lstStyle>
            <a:lvl1pPr indent="0" lvl="0" marL="0" algn="r">
              <a:spcBef>
                <a:spcPts val="0"/>
              </a:spcBef>
              <a:buNone/>
              <a:defRPr/>
            </a:lvl1pPr>
            <a:lvl2pPr indent="0" lvl="1" marL="0" algn="r">
              <a:spcBef>
                <a:spcPts val="0"/>
              </a:spcBef>
              <a:buNone/>
              <a:defRPr/>
            </a:lvl2pPr>
            <a:lvl3pPr indent="0" lvl="2" marL="0" algn="r">
              <a:spcBef>
                <a:spcPts val="0"/>
              </a:spcBef>
              <a:buNone/>
              <a:defRPr/>
            </a:lvl3pPr>
            <a:lvl4pPr indent="0" lvl="3" marL="0" algn="r">
              <a:spcBef>
                <a:spcPts val="0"/>
              </a:spcBef>
              <a:buNone/>
              <a:defRPr/>
            </a:lvl4pPr>
            <a:lvl5pPr indent="0" lvl="4" marL="0" algn="r">
              <a:spcBef>
                <a:spcPts val="0"/>
              </a:spcBef>
              <a:buNone/>
              <a:defRPr/>
            </a:lvl5pPr>
            <a:lvl6pPr indent="0" lvl="5" marL="0" algn="r">
              <a:spcBef>
                <a:spcPts val="0"/>
              </a:spcBef>
              <a:buNone/>
              <a:defRPr/>
            </a:lvl6pPr>
            <a:lvl7pPr indent="0" lvl="6" marL="0" algn="r">
              <a:spcBef>
                <a:spcPts val="0"/>
              </a:spcBef>
              <a:buNone/>
              <a:defRPr/>
            </a:lvl7pPr>
            <a:lvl8pPr indent="0" lvl="7" marL="0" algn="r">
              <a:spcBef>
                <a:spcPts val="0"/>
              </a:spcBef>
              <a:buNone/>
              <a:defRPr/>
            </a:lvl8pPr>
            <a:lvl9pPr indent="0" lvl="8" marL="0" algn="r">
              <a:spcBef>
                <a:spcPts val="0"/>
              </a:spcBef>
              <a:buNone/>
              <a:defRPr/>
            </a:lvl9pPr>
          </a:lstStyle>
          <a:p>
            <a:pPr indent="0" lvl="0" marL="0" rtl="0" algn="r">
              <a:spcBef>
                <a:spcPts val="0"/>
              </a:spcBef>
              <a:spcAft>
                <a:spcPts val="0"/>
              </a:spcAft>
              <a:buNone/>
            </a:pPr>
            <a:fld id="{00000000-1234-1234-1234-123412341234}" type="slidenum">
              <a:rPr lang="es-MX"/>
              <a:t>‹#›</a:t>
            </a:fld>
            <a:endParaRPr/>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Solo el título" type="titleOnly">
  <p:cSld name="TITLE_ONLY">
    <p:spTree>
      <p:nvGrpSpPr>
        <p:cNvPr id="49" name="Shape 49"/>
        <p:cNvGrpSpPr/>
        <p:nvPr/>
      </p:nvGrpSpPr>
      <p:grpSpPr>
        <a:xfrm>
          <a:off x="0" y="0"/>
          <a:ext cx="0" cy="0"/>
          <a:chOff x="0" y="0"/>
          <a:chExt cx="0" cy="0"/>
        </a:xfrm>
      </p:grpSpPr>
      <p:sp>
        <p:nvSpPr>
          <p:cNvPr id="50" name="Google Shape;50;p16"/>
          <p:cNvSpPr txBox="1"/>
          <p:nvPr>
            <p:ph type="title"/>
          </p:nvPr>
        </p:nvSpPr>
        <p:spPr>
          <a:xfrm>
            <a:off x="838200" y="365125"/>
            <a:ext cx="10515600" cy="1325563"/>
          </a:xfrm>
          <a:prstGeom prst="rect">
            <a:avLst/>
          </a:prstGeom>
          <a:noFill/>
          <a:ln>
            <a:noFill/>
          </a:ln>
        </p:spPr>
        <p:txBody>
          <a:bodyPr anchorCtr="0" anchor="ctr" bIns="45700" lIns="91425" spcFirstLastPara="1" rIns="91425" wrap="square" tIns="45700">
            <a:normAutofit/>
          </a:bodyPr>
          <a:lstStyle>
            <a:lvl1pPr lvl="0" algn="l">
              <a:lnSpc>
                <a:spcPct val="90000"/>
              </a:lnSpc>
              <a:spcBef>
                <a:spcPts val="0"/>
              </a:spcBef>
              <a:spcAft>
                <a:spcPts val="0"/>
              </a:spcAft>
              <a:buClr>
                <a:schemeClr val="dk1"/>
              </a:buClr>
              <a:buSzPts val="1800"/>
              <a:buNone/>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p:txBody>
      </p:sp>
      <p:sp>
        <p:nvSpPr>
          <p:cNvPr id="51" name="Google Shape;51;p16"/>
          <p:cNvSpPr txBox="1"/>
          <p:nvPr>
            <p:ph idx="10" type="dt"/>
          </p:nvPr>
        </p:nvSpPr>
        <p:spPr>
          <a:xfrm>
            <a:off x="838200" y="6356350"/>
            <a:ext cx="2743200" cy="365125"/>
          </a:xfrm>
          <a:prstGeom prst="rect">
            <a:avLst/>
          </a:prstGeom>
          <a:noFill/>
          <a:ln>
            <a:noFill/>
          </a:ln>
        </p:spPr>
        <p:txBody>
          <a:bodyPr anchorCtr="0" anchor="ctr" bIns="45700" lIns="91425" spcFirstLastPara="1" rIns="91425" wrap="square" tIns="45700">
            <a:noAutofit/>
          </a:bodyPr>
          <a:lstStyle>
            <a:lvl1pPr lvl="0" algn="l">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p:txBody>
      </p:sp>
      <p:sp>
        <p:nvSpPr>
          <p:cNvPr id="52" name="Google Shape;52;p16"/>
          <p:cNvSpPr txBox="1"/>
          <p:nvPr>
            <p:ph idx="11" type="ftr"/>
          </p:nvPr>
        </p:nvSpPr>
        <p:spPr>
          <a:xfrm>
            <a:off x="4038600" y="6356350"/>
            <a:ext cx="4114800" cy="365125"/>
          </a:xfrm>
          <a:prstGeom prst="rect">
            <a:avLst/>
          </a:prstGeom>
          <a:noFill/>
          <a:ln>
            <a:noFill/>
          </a:ln>
        </p:spPr>
        <p:txBody>
          <a:bodyPr anchorCtr="0" anchor="ctr" bIns="45700" lIns="91425" spcFirstLastPara="1" rIns="91425" wrap="square" tIns="45700">
            <a:noAutofit/>
          </a:bodyPr>
          <a:lstStyle>
            <a:lvl1pPr lvl="0" algn="ctr">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p:txBody>
      </p:sp>
      <p:sp>
        <p:nvSpPr>
          <p:cNvPr id="53" name="Google Shape;53;p16"/>
          <p:cNvSpPr txBox="1"/>
          <p:nvPr>
            <p:ph idx="12" type="sldNum"/>
          </p:nvPr>
        </p:nvSpPr>
        <p:spPr>
          <a:xfrm>
            <a:off x="8610600" y="6356350"/>
            <a:ext cx="2743200" cy="365125"/>
          </a:xfrm>
          <a:prstGeom prst="rect">
            <a:avLst/>
          </a:prstGeom>
          <a:noFill/>
          <a:ln>
            <a:noFill/>
          </a:ln>
        </p:spPr>
        <p:txBody>
          <a:bodyPr anchorCtr="0" anchor="ctr" bIns="45700" lIns="91425" spcFirstLastPara="1" rIns="91425" wrap="square" tIns="45700">
            <a:noAutofit/>
          </a:bodyPr>
          <a:lstStyle>
            <a:lvl1pPr indent="0" lvl="0" marL="0" algn="r">
              <a:spcBef>
                <a:spcPts val="0"/>
              </a:spcBef>
              <a:buNone/>
              <a:defRPr/>
            </a:lvl1pPr>
            <a:lvl2pPr indent="0" lvl="1" marL="0" algn="r">
              <a:spcBef>
                <a:spcPts val="0"/>
              </a:spcBef>
              <a:buNone/>
              <a:defRPr/>
            </a:lvl2pPr>
            <a:lvl3pPr indent="0" lvl="2" marL="0" algn="r">
              <a:spcBef>
                <a:spcPts val="0"/>
              </a:spcBef>
              <a:buNone/>
              <a:defRPr/>
            </a:lvl3pPr>
            <a:lvl4pPr indent="0" lvl="3" marL="0" algn="r">
              <a:spcBef>
                <a:spcPts val="0"/>
              </a:spcBef>
              <a:buNone/>
              <a:defRPr/>
            </a:lvl4pPr>
            <a:lvl5pPr indent="0" lvl="4" marL="0" algn="r">
              <a:spcBef>
                <a:spcPts val="0"/>
              </a:spcBef>
              <a:buNone/>
              <a:defRPr/>
            </a:lvl5pPr>
            <a:lvl6pPr indent="0" lvl="5" marL="0" algn="r">
              <a:spcBef>
                <a:spcPts val="0"/>
              </a:spcBef>
              <a:buNone/>
              <a:defRPr/>
            </a:lvl6pPr>
            <a:lvl7pPr indent="0" lvl="6" marL="0" algn="r">
              <a:spcBef>
                <a:spcPts val="0"/>
              </a:spcBef>
              <a:buNone/>
              <a:defRPr/>
            </a:lvl7pPr>
            <a:lvl8pPr indent="0" lvl="7" marL="0" algn="r">
              <a:spcBef>
                <a:spcPts val="0"/>
              </a:spcBef>
              <a:buNone/>
              <a:defRPr/>
            </a:lvl8pPr>
            <a:lvl9pPr indent="0" lvl="8" marL="0" algn="r">
              <a:spcBef>
                <a:spcPts val="0"/>
              </a:spcBef>
              <a:buNone/>
              <a:defRPr/>
            </a:lvl9pPr>
          </a:lstStyle>
          <a:p>
            <a:pPr indent="0" lvl="0" marL="0" rtl="0" algn="r">
              <a:spcBef>
                <a:spcPts val="0"/>
              </a:spcBef>
              <a:spcAft>
                <a:spcPts val="0"/>
              </a:spcAft>
              <a:buNone/>
            </a:pPr>
            <a:fld id="{00000000-1234-1234-1234-123412341234}" type="slidenum">
              <a:rPr lang="es-MX"/>
              <a:t>‹#›</a:t>
            </a:fld>
            <a:endParaRPr/>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En blanco" type="blank">
  <p:cSld name="BLANK">
    <p:spTree>
      <p:nvGrpSpPr>
        <p:cNvPr id="54" name="Shape 54"/>
        <p:cNvGrpSpPr/>
        <p:nvPr/>
      </p:nvGrpSpPr>
      <p:grpSpPr>
        <a:xfrm>
          <a:off x="0" y="0"/>
          <a:ext cx="0" cy="0"/>
          <a:chOff x="0" y="0"/>
          <a:chExt cx="0" cy="0"/>
        </a:xfrm>
      </p:grpSpPr>
      <p:sp>
        <p:nvSpPr>
          <p:cNvPr id="55" name="Google Shape;55;p17"/>
          <p:cNvSpPr txBox="1"/>
          <p:nvPr>
            <p:ph idx="10" type="dt"/>
          </p:nvPr>
        </p:nvSpPr>
        <p:spPr>
          <a:xfrm>
            <a:off x="838200" y="6356350"/>
            <a:ext cx="2743200" cy="365125"/>
          </a:xfrm>
          <a:prstGeom prst="rect">
            <a:avLst/>
          </a:prstGeom>
          <a:noFill/>
          <a:ln>
            <a:noFill/>
          </a:ln>
        </p:spPr>
        <p:txBody>
          <a:bodyPr anchorCtr="0" anchor="ctr" bIns="45700" lIns="91425" spcFirstLastPara="1" rIns="91425" wrap="square" tIns="45700">
            <a:noAutofit/>
          </a:bodyPr>
          <a:lstStyle>
            <a:lvl1pPr lvl="0" algn="l">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p:txBody>
      </p:sp>
      <p:sp>
        <p:nvSpPr>
          <p:cNvPr id="56" name="Google Shape;56;p17"/>
          <p:cNvSpPr txBox="1"/>
          <p:nvPr>
            <p:ph idx="11" type="ftr"/>
          </p:nvPr>
        </p:nvSpPr>
        <p:spPr>
          <a:xfrm>
            <a:off x="4038600" y="6356350"/>
            <a:ext cx="4114800" cy="365125"/>
          </a:xfrm>
          <a:prstGeom prst="rect">
            <a:avLst/>
          </a:prstGeom>
          <a:noFill/>
          <a:ln>
            <a:noFill/>
          </a:ln>
        </p:spPr>
        <p:txBody>
          <a:bodyPr anchorCtr="0" anchor="ctr" bIns="45700" lIns="91425" spcFirstLastPara="1" rIns="91425" wrap="square" tIns="45700">
            <a:noAutofit/>
          </a:bodyPr>
          <a:lstStyle>
            <a:lvl1pPr lvl="0" algn="ctr">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p:txBody>
      </p:sp>
      <p:sp>
        <p:nvSpPr>
          <p:cNvPr id="57" name="Google Shape;57;p17"/>
          <p:cNvSpPr txBox="1"/>
          <p:nvPr>
            <p:ph idx="12" type="sldNum"/>
          </p:nvPr>
        </p:nvSpPr>
        <p:spPr>
          <a:xfrm>
            <a:off x="8610600" y="6356350"/>
            <a:ext cx="2743200" cy="365125"/>
          </a:xfrm>
          <a:prstGeom prst="rect">
            <a:avLst/>
          </a:prstGeom>
          <a:noFill/>
          <a:ln>
            <a:noFill/>
          </a:ln>
        </p:spPr>
        <p:txBody>
          <a:bodyPr anchorCtr="0" anchor="ctr" bIns="45700" lIns="91425" spcFirstLastPara="1" rIns="91425" wrap="square" tIns="45700">
            <a:noAutofit/>
          </a:bodyPr>
          <a:lstStyle>
            <a:lvl1pPr indent="0" lvl="0" marL="0" algn="r">
              <a:spcBef>
                <a:spcPts val="0"/>
              </a:spcBef>
              <a:buNone/>
              <a:defRPr/>
            </a:lvl1pPr>
            <a:lvl2pPr indent="0" lvl="1" marL="0" algn="r">
              <a:spcBef>
                <a:spcPts val="0"/>
              </a:spcBef>
              <a:buNone/>
              <a:defRPr/>
            </a:lvl2pPr>
            <a:lvl3pPr indent="0" lvl="2" marL="0" algn="r">
              <a:spcBef>
                <a:spcPts val="0"/>
              </a:spcBef>
              <a:buNone/>
              <a:defRPr/>
            </a:lvl3pPr>
            <a:lvl4pPr indent="0" lvl="3" marL="0" algn="r">
              <a:spcBef>
                <a:spcPts val="0"/>
              </a:spcBef>
              <a:buNone/>
              <a:defRPr/>
            </a:lvl4pPr>
            <a:lvl5pPr indent="0" lvl="4" marL="0" algn="r">
              <a:spcBef>
                <a:spcPts val="0"/>
              </a:spcBef>
              <a:buNone/>
              <a:defRPr/>
            </a:lvl5pPr>
            <a:lvl6pPr indent="0" lvl="5" marL="0" algn="r">
              <a:spcBef>
                <a:spcPts val="0"/>
              </a:spcBef>
              <a:buNone/>
              <a:defRPr/>
            </a:lvl6pPr>
            <a:lvl7pPr indent="0" lvl="6" marL="0" algn="r">
              <a:spcBef>
                <a:spcPts val="0"/>
              </a:spcBef>
              <a:buNone/>
              <a:defRPr/>
            </a:lvl7pPr>
            <a:lvl8pPr indent="0" lvl="7" marL="0" algn="r">
              <a:spcBef>
                <a:spcPts val="0"/>
              </a:spcBef>
              <a:buNone/>
              <a:defRPr/>
            </a:lvl8pPr>
            <a:lvl9pPr indent="0" lvl="8" marL="0" algn="r">
              <a:spcBef>
                <a:spcPts val="0"/>
              </a:spcBef>
              <a:buNone/>
              <a:defRPr/>
            </a:lvl9pPr>
          </a:lstStyle>
          <a:p>
            <a:pPr indent="0" lvl="0" marL="0" rtl="0" algn="r">
              <a:spcBef>
                <a:spcPts val="0"/>
              </a:spcBef>
              <a:spcAft>
                <a:spcPts val="0"/>
              </a:spcAft>
              <a:buNone/>
            </a:pPr>
            <a:fld id="{00000000-1234-1234-1234-123412341234}" type="slidenum">
              <a:rPr lang="es-MX"/>
              <a:t>‹#›</a:t>
            </a:fld>
            <a:endParaRPr/>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ontenido con título" type="objTx">
  <p:cSld name="OBJECT_WITH_CAPTION_TEXT">
    <p:spTree>
      <p:nvGrpSpPr>
        <p:cNvPr id="58" name="Shape 58"/>
        <p:cNvGrpSpPr/>
        <p:nvPr/>
      </p:nvGrpSpPr>
      <p:grpSpPr>
        <a:xfrm>
          <a:off x="0" y="0"/>
          <a:ext cx="0" cy="0"/>
          <a:chOff x="0" y="0"/>
          <a:chExt cx="0" cy="0"/>
        </a:xfrm>
      </p:grpSpPr>
      <p:sp>
        <p:nvSpPr>
          <p:cNvPr id="59" name="Google Shape;59;p18"/>
          <p:cNvSpPr txBox="1"/>
          <p:nvPr>
            <p:ph type="title"/>
          </p:nvPr>
        </p:nvSpPr>
        <p:spPr>
          <a:xfrm>
            <a:off x="839788" y="457200"/>
            <a:ext cx="3932237" cy="1600200"/>
          </a:xfrm>
          <a:prstGeom prst="rect">
            <a:avLst/>
          </a:prstGeom>
          <a:noFill/>
          <a:ln>
            <a:noFill/>
          </a:ln>
        </p:spPr>
        <p:txBody>
          <a:bodyPr anchorCtr="0" anchor="b" bIns="45700" lIns="91425" spcFirstLastPara="1" rIns="91425" wrap="square" tIns="45700">
            <a:normAutofit/>
          </a:bodyPr>
          <a:lstStyle>
            <a:lvl1pPr lvl="0" algn="l">
              <a:lnSpc>
                <a:spcPct val="90000"/>
              </a:lnSpc>
              <a:spcBef>
                <a:spcPts val="0"/>
              </a:spcBef>
              <a:spcAft>
                <a:spcPts val="0"/>
              </a:spcAft>
              <a:buClr>
                <a:schemeClr val="dk1"/>
              </a:buClr>
              <a:buSzPts val="3200"/>
              <a:buFont typeface="Play"/>
              <a:buNone/>
              <a:defRPr sz="3200"/>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p:txBody>
      </p:sp>
      <p:sp>
        <p:nvSpPr>
          <p:cNvPr id="60" name="Google Shape;60;p18"/>
          <p:cNvSpPr txBox="1"/>
          <p:nvPr>
            <p:ph idx="1" type="body"/>
          </p:nvPr>
        </p:nvSpPr>
        <p:spPr>
          <a:xfrm>
            <a:off x="5183188" y="987425"/>
            <a:ext cx="6172200" cy="4873625"/>
          </a:xfrm>
          <a:prstGeom prst="rect">
            <a:avLst/>
          </a:prstGeom>
          <a:noFill/>
          <a:ln>
            <a:noFill/>
          </a:ln>
        </p:spPr>
        <p:txBody>
          <a:bodyPr anchorCtr="0" anchor="t" bIns="45700" lIns="91425" spcFirstLastPara="1" rIns="91425" wrap="square" tIns="45700">
            <a:normAutofit/>
          </a:bodyPr>
          <a:lstStyle>
            <a:lvl1pPr indent="-431800" lvl="0" marL="457200" algn="l">
              <a:lnSpc>
                <a:spcPct val="90000"/>
              </a:lnSpc>
              <a:spcBef>
                <a:spcPts val="1000"/>
              </a:spcBef>
              <a:spcAft>
                <a:spcPts val="0"/>
              </a:spcAft>
              <a:buClr>
                <a:schemeClr val="dk1"/>
              </a:buClr>
              <a:buSzPts val="3200"/>
              <a:buChar char="•"/>
              <a:defRPr sz="3200"/>
            </a:lvl1pPr>
            <a:lvl2pPr indent="-406400" lvl="1" marL="914400" algn="l">
              <a:lnSpc>
                <a:spcPct val="90000"/>
              </a:lnSpc>
              <a:spcBef>
                <a:spcPts val="500"/>
              </a:spcBef>
              <a:spcAft>
                <a:spcPts val="0"/>
              </a:spcAft>
              <a:buClr>
                <a:schemeClr val="dk1"/>
              </a:buClr>
              <a:buSzPts val="2800"/>
              <a:buChar char="•"/>
              <a:defRPr sz="2800"/>
            </a:lvl2pPr>
            <a:lvl3pPr indent="-381000" lvl="2" marL="1371600" algn="l">
              <a:lnSpc>
                <a:spcPct val="90000"/>
              </a:lnSpc>
              <a:spcBef>
                <a:spcPts val="500"/>
              </a:spcBef>
              <a:spcAft>
                <a:spcPts val="0"/>
              </a:spcAft>
              <a:buClr>
                <a:schemeClr val="dk1"/>
              </a:buClr>
              <a:buSzPts val="2400"/>
              <a:buChar char="•"/>
              <a:defRPr sz="2400"/>
            </a:lvl3pPr>
            <a:lvl4pPr indent="-355600" lvl="3" marL="1828800" algn="l">
              <a:lnSpc>
                <a:spcPct val="90000"/>
              </a:lnSpc>
              <a:spcBef>
                <a:spcPts val="500"/>
              </a:spcBef>
              <a:spcAft>
                <a:spcPts val="0"/>
              </a:spcAft>
              <a:buClr>
                <a:schemeClr val="dk1"/>
              </a:buClr>
              <a:buSzPts val="2000"/>
              <a:buChar char="•"/>
              <a:defRPr sz="2000"/>
            </a:lvl4pPr>
            <a:lvl5pPr indent="-355600" lvl="4" marL="2286000" algn="l">
              <a:lnSpc>
                <a:spcPct val="90000"/>
              </a:lnSpc>
              <a:spcBef>
                <a:spcPts val="500"/>
              </a:spcBef>
              <a:spcAft>
                <a:spcPts val="0"/>
              </a:spcAft>
              <a:buClr>
                <a:schemeClr val="dk1"/>
              </a:buClr>
              <a:buSzPts val="2000"/>
              <a:buChar char="•"/>
              <a:defRPr sz="2000"/>
            </a:lvl5pPr>
            <a:lvl6pPr indent="-355600" lvl="5" marL="2743200" algn="l">
              <a:lnSpc>
                <a:spcPct val="90000"/>
              </a:lnSpc>
              <a:spcBef>
                <a:spcPts val="500"/>
              </a:spcBef>
              <a:spcAft>
                <a:spcPts val="0"/>
              </a:spcAft>
              <a:buClr>
                <a:schemeClr val="dk1"/>
              </a:buClr>
              <a:buSzPts val="2000"/>
              <a:buChar char="•"/>
              <a:defRPr sz="2000"/>
            </a:lvl6pPr>
            <a:lvl7pPr indent="-355600" lvl="6" marL="3200400" algn="l">
              <a:lnSpc>
                <a:spcPct val="90000"/>
              </a:lnSpc>
              <a:spcBef>
                <a:spcPts val="500"/>
              </a:spcBef>
              <a:spcAft>
                <a:spcPts val="0"/>
              </a:spcAft>
              <a:buClr>
                <a:schemeClr val="dk1"/>
              </a:buClr>
              <a:buSzPts val="2000"/>
              <a:buChar char="•"/>
              <a:defRPr sz="2000"/>
            </a:lvl7pPr>
            <a:lvl8pPr indent="-355600" lvl="7" marL="3657600" algn="l">
              <a:lnSpc>
                <a:spcPct val="90000"/>
              </a:lnSpc>
              <a:spcBef>
                <a:spcPts val="500"/>
              </a:spcBef>
              <a:spcAft>
                <a:spcPts val="0"/>
              </a:spcAft>
              <a:buClr>
                <a:schemeClr val="dk1"/>
              </a:buClr>
              <a:buSzPts val="2000"/>
              <a:buChar char="•"/>
              <a:defRPr sz="2000"/>
            </a:lvl8pPr>
            <a:lvl9pPr indent="-355600" lvl="8" marL="4114800" algn="l">
              <a:lnSpc>
                <a:spcPct val="90000"/>
              </a:lnSpc>
              <a:spcBef>
                <a:spcPts val="500"/>
              </a:spcBef>
              <a:spcAft>
                <a:spcPts val="0"/>
              </a:spcAft>
              <a:buClr>
                <a:schemeClr val="dk1"/>
              </a:buClr>
              <a:buSzPts val="2000"/>
              <a:buChar char="•"/>
              <a:defRPr sz="2000"/>
            </a:lvl9pPr>
          </a:lstStyle>
          <a:p/>
        </p:txBody>
      </p:sp>
      <p:sp>
        <p:nvSpPr>
          <p:cNvPr id="61" name="Google Shape;61;p18"/>
          <p:cNvSpPr txBox="1"/>
          <p:nvPr>
            <p:ph idx="2" type="body"/>
          </p:nvPr>
        </p:nvSpPr>
        <p:spPr>
          <a:xfrm>
            <a:off x="839788" y="2057400"/>
            <a:ext cx="3932237" cy="3811588"/>
          </a:xfrm>
          <a:prstGeom prst="rect">
            <a:avLst/>
          </a:prstGeom>
          <a:noFill/>
          <a:ln>
            <a:noFill/>
          </a:ln>
        </p:spPr>
        <p:txBody>
          <a:bodyPr anchorCtr="0" anchor="t" bIns="45700" lIns="91425" spcFirstLastPara="1" rIns="91425" wrap="square" tIns="45700">
            <a:normAutofit/>
          </a:bodyPr>
          <a:lstStyle>
            <a:lvl1pPr indent="-228600" lvl="0" marL="457200" algn="l">
              <a:lnSpc>
                <a:spcPct val="90000"/>
              </a:lnSpc>
              <a:spcBef>
                <a:spcPts val="1000"/>
              </a:spcBef>
              <a:spcAft>
                <a:spcPts val="0"/>
              </a:spcAft>
              <a:buClr>
                <a:schemeClr val="dk1"/>
              </a:buClr>
              <a:buSzPts val="1600"/>
              <a:buNone/>
              <a:defRPr sz="1600"/>
            </a:lvl1pPr>
            <a:lvl2pPr indent="-228600" lvl="1" marL="914400" algn="l">
              <a:lnSpc>
                <a:spcPct val="90000"/>
              </a:lnSpc>
              <a:spcBef>
                <a:spcPts val="500"/>
              </a:spcBef>
              <a:spcAft>
                <a:spcPts val="0"/>
              </a:spcAft>
              <a:buClr>
                <a:schemeClr val="dk1"/>
              </a:buClr>
              <a:buSzPts val="1400"/>
              <a:buNone/>
              <a:defRPr sz="1400"/>
            </a:lvl2pPr>
            <a:lvl3pPr indent="-228600" lvl="2" marL="1371600" algn="l">
              <a:lnSpc>
                <a:spcPct val="90000"/>
              </a:lnSpc>
              <a:spcBef>
                <a:spcPts val="500"/>
              </a:spcBef>
              <a:spcAft>
                <a:spcPts val="0"/>
              </a:spcAft>
              <a:buClr>
                <a:schemeClr val="dk1"/>
              </a:buClr>
              <a:buSzPts val="1200"/>
              <a:buNone/>
              <a:defRPr sz="1200"/>
            </a:lvl3pPr>
            <a:lvl4pPr indent="-228600" lvl="3" marL="1828800" algn="l">
              <a:lnSpc>
                <a:spcPct val="90000"/>
              </a:lnSpc>
              <a:spcBef>
                <a:spcPts val="500"/>
              </a:spcBef>
              <a:spcAft>
                <a:spcPts val="0"/>
              </a:spcAft>
              <a:buClr>
                <a:schemeClr val="dk1"/>
              </a:buClr>
              <a:buSzPts val="1000"/>
              <a:buNone/>
              <a:defRPr sz="1000"/>
            </a:lvl4pPr>
            <a:lvl5pPr indent="-228600" lvl="4" marL="2286000" algn="l">
              <a:lnSpc>
                <a:spcPct val="90000"/>
              </a:lnSpc>
              <a:spcBef>
                <a:spcPts val="500"/>
              </a:spcBef>
              <a:spcAft>
                <a:spcPts val="0"/>
              </a:spcAft>
              <a:buClr>
                <a:schemeClr val="dk1"/>
              </a:buClr>
              <a:buSzPts val="1000"/>
              <a:buNone/>
              <a:defRPr sz="1000"/>
            </a:lvl5pPr>
            <a:lvl6pPr indent="-228600" lvl="5" marL="2743200" algn="l">
              <a:lnSpc>
                <a:spcPct val="90000"/>
              </a:lnSpc>
              <a:spcBef>
                <a:spcPts val="500"/>
              </a:spcBef>
              <a:spcAft>
                <a:spcPts val="0"/>
              </a:spcAft>
              <a:buClr>
                <a:schemeClr val="dk1"/>
              </a:buClr>
              <a:buSzPts val="1000"/>
              <a:buNone/>
              <a:defRPr sz="1000"/>
            </a:lvl6pPr>
            <a:lvl7pPr indent="-228600" lvl="6" marL="3200400" algn="l">
              <a:lnSpc>
                <a:spcPct val="90000"/>
              </a:lnSpc>
              <a:spcBef>
                <a:spcPts val="500"/>
              </a:spcBef>
              <a:spcAft>
                <a:spcPts val="0"/>
              </a:spcAft>
              <a:buClr>
                <a:schemeClr val="dk1"/>
              </a:buClr>
              <a:buSzPts val="1000"/>
              <a:buNone/>
              <a:defRPr sz="1000"/>
            </a:lvl7pPr>
            <a:lvl8pPr indent="-228600" lvl="7" marL="3657600" algn="l">
              <a:lnSpc>
                <a:spcPct val="90000"/>
              </a:lnSpc>
              <a:spcBef>
                <a:spcPts val="500"/>
              </a:spcBef>
              <a:spcAft>
                <a:spcPts val="0"/>
              </a:spcAft>
              <a:buClr>
                <a:schemeClr val="dk1"/>
              </a:buClr>
              <a:buSzPts val="1000"/>
              <a:buNone/>
              <a:defRPr sz="1000"/>
            </a:lvl8pPr>
            <a:lvl9pPr indent="-228600" lvl="8" marL="4114800" algn="l">
              <a:lnSpc>
                <a:spcPct val="90000"/>
              </a:lnSpc>
              <a:spcBef>
                <a:spcPts val="500"/>
              </a:spcBef>
              <a:spcAft>
                <a:spcPts val="0"/>
              </a:spcAft>
              <a:buClr>
                <a:schemeClr val="dk1"/>
              </a:buClr>
              <a:buSzPts val="1000"/>
              <a:buNone/>
              <a:defRPr sz="1000"/>
            </a:lvl9pPr>
          </a:lstStyle>
          <a:p/>
        </p:txBody>
      </p:sp>
      <p:sp>
        <p:nvSpPr>
          <p:cNvPr id="62" name="Google Shape;62;p18"/>
          <p:cNvSpPr txBox="1"/>
          <p:nvPr>
            <p:ph idx="10" type="dt"/>
          </p:nvPr>
        </p:nvSpPr>
        <p:spPr>
          <a:xfrm>
            <a:off x="838200" y="6356350"/>
            <a:ext cx="2743200" cy="365125"/>
          </a:xfrm>
          <a:prstGeom prst="rect">
            <a:avLst/>
          </a:prstGeom>
          <a:noFill/>
          <a:ln>
            <a:noFill/>
          </a:ln>
        </p:spPr>
        <p:txBody>
          <a:bodyPr anchorCtr="0" anchor="ctr" bIns="45700" lIns="91425" spcFirstLastPara="1" rIns="91425" wrap="square" tIns="45700">
            <a:noAutofit/>
          </a:bodyPr>
          <a:lstStyle>
            <a:lvl1pPr lvl="0" algn="l">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p:txBody>
      </p:sp>
      <p:sp>
        <p:nvSpPr>
          <p:cNvPr id="63" name="Google Shape;63;p18"/>
          <p:cNvSpPr txBox="1"/>
          <p:nvPr>
            <p:ph idx="11" type="ftr"/>
          </p:nvPr>
        </p:nvSpPr>
        <p:spPr>
          <a:xfrm>
            <a:off x="4038600" y="6356350"/>
            <a:ext cx="4114800" cy="365125"/>
          </a:xfrm>
          <a:prstGeom prst="rect">
            <a:avLst/>
          </a:prstGeom>
          <a:noFill/>
          <a:ln>
            <a:noFill/>
          </a:ln>
        </p:spPr>
        <p:txBody>
          <a:bodyPr anchorCtr="0" anchor="ctr" bIns="45700" lIns="91425" spcFirstLastPara="1" rIns="91425" wrap="square" tIns="45700">
            <a:noAutofit/>
          </a:bodyPr>
          <a:lstStyle>
            <a:lvl1pPr lvl="0" algn="ctr">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p:txBody>
      </p:sp>
      <p:sp>
        <p:nvSpPr>
          <p:cNvPr id="64" name="Google Shape;64;p18"/>
          <p:cNvSpPr txBox="1"/>
          <p:nvPr>
            <p:ph idx="12" type="sldNum"/>
          </p:nvPr>
        </p:nvSpPr>
        <p:spPr>
          <a:xfrm>
            <a:off x="8610600" y="6356350"/>
            <a:ext cx="2743200" cy="365125"/>
          </a:xfrm>
          <a:prstGeom prst="rect">
            <a:avLst/>
          </a:prstGeom>
          <a:noFill/>
          <a:ln>
            <a:noFill/>
          </a:ln>
        </p:spPr>
        <p:txBody>
          <a:bodyPr anchorCtr="0" anchor="ctr" bIns="45700" lIns="91425" spcFirstLastPara="1" rIns="91425" wrap="square" tIns="45700">
            <a:noAutofit/>
          </a:bodyPr>
          <a:lstStyle>
            <a:lvl1pPr indent="0" lvl="0" marL="0" algn="r">
              <a:spcBef>
                <a:spcPts val="0"/>
              </a:spcBef>
              <a:buNone/>
              <a:defRPr/>
            </a:lvl1pPr>
            <a:lvl2pPr indent="0" lvl="1" marL="0" algn="r">
              <a:spcBef>
                <a:spcPts val="0"/>
              </a:spcBef>
              <a:buNone/>
              <a:defRPr/>
            </a:lvl2pPr>
            <a:lvl3pPr indent="0" lvl="2" marL="0" algn="r">
              <a:spcBef>
                <a:spcPts val="0"/>
              </a:spcBef>
              <a:buNone/>
              <a:defRPr/>
            </a:lvl3pPr>
            <a:lvl4pPr indent="0" lvl="3" marL="0" algn="r">
              <a:spcBef>
                <a:spcPts val="0"/>
              </a:spcBef>
              <a:buNone/>
              <a:defRPr/>
            </a:lvl4pPr>
            <a:lvl5pPr indent="0" lvl="4" marL="0" algn="r">
              <a:spcBef>
                <a:spcPts val="0"/>
              </a:spcBef>
              <a:buNone/>
              <a:defRPr/>
            </a:lvl5pPr>
            <a:lvl6pPr indent="0" lvl="5" marL="0" algn="r">
              <a:spcBef>
                <a:spcPts val="0"/>
              </a:spcBef>
              <a:buNone/>
              <a:defRPr/>
            </a:lvl6pPr>
            <a:lvl7pPr indent="0" lvl="6" marL="0" algn="r">
              <a:spcBef>
                <a:spcPts val="0"/>
              </a:spcBef>
              <a:buNone/>
              <a:defRPr/>
            </a:lvl7pPr>
            <a:lvl8pPr indent="0" lvl="7" marL="0" algn="r">
              <a:spcBef>
                <a:spcPts val="0"/>
              </a:spcBef>
              <a:buNone/>
              <a:defRPr/>
            </a:lvl8pPr>
            <a:lvl9pPr indent="0" lvl="8" marL="0" algn="r">
              <a:spcBef>
                <a:spcPts val="0"/>
              </a:spcBef>
              <a:buNone/>
              <a:defRPr/>
            </a:lvl9pPr>
          </a:lstStyle>
          <a:p>
            <a:pPr indent="0" lvl="0" marL="0" rtl="0" algn="r">
              <a:spcBef>
                <a:spcPts val="0"/>
              </a:spcBef>
              <a:spcAft>
                <a:spcPts val="0"/>
              </a:spcAft>
              <a:buNone/>
            </a:pPr>
            <a:fld id="{00000000-1234-1234-1234-123412341234}" type="slidenum">
              <a:rPr lang="es-MX"/>
              <a:t>‹#›</a:t>
            </a:fld>
            <a:endParaRPr/>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Imagen con título" type="picTx">
  <p:cSld name="PICTURE_WITH_CAPTION_TEXT">
    <p:spTree>
      <p:nvGrpSpPr>
        <p:cNvPr id="65" name="Shape 65"/>
        <p:cNvGrpSpPr/>
        <p:nvPr/>
      </p:nvGrpSpPr>
      <p:grpSpPr>
        <a:xfrm>
          <a:off x="0" y="0"/>
          <a:ext cx="0" cy="0"/>
          <a:chOff x="0" y="0"/>
          <a:chExt cx="0" cy="0"/>
        </a:xfrm>
      </p:grpSpPr>
      <p:sp>
        <p:nvSpPr>
          <p:cNvPr id="66" name="Google Shape;66;p19"/>
          <p:cNvSpPr txBox="1"/>
          <p:nvPr>
            <p:ph type="title"/>
          </p:nvPr>
        </p:nvSpPr>
        <p:spPr>
          <a:xfrm>
            <a:off x="839788" y="457200"/>
            <a:ext cx="3932237" cy="1600200"/>
          </a:xfrm>
          <a:prstGeom prst="rect">
            <a:avLst/>
          </a:prstGeom>
          <a:noFill/>
          <a:ln>
            <a:noFill/>
          </a:ln>
        </p:spPr>
        <p:txBody>
          <a:bodyPr anchorCtr="0" anchor="b" bIns="45700" lIns="91425" spcFirstLastPara="1" rIns="91425" wrap="square" tIns="45700">
            <a:normAutofit/>
          </a:bodyPr>
          <a:lstStyle>
            <a:lvl1pPr lvl="0" algn="l">
              <a:lnSpc>
                <a:spcPct val="90000"/>
              </a:lnSpc>
              <a:spcBef>
                <a:spcPts val="0"/>
              </a:spcBef>
              <a:spcAft>
                <a:spcPts val="0"/>
              </a:spcAft>
              <a:buClr>
                <a:schemeClr val="dk1"/>
              </a:buClr>
              <a:buSzPts val="3200"/>
              <a:buFont typeface="Play"/>
              <a:buNone/>
              <a:defRPr sz="3200"/>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p:txBody>
      </p:sp>
      <p:sp>
        <p:nvSpPr>
          <p:cNvPr id="67" name="Google Shape;67;p19"/>
          <p:cNvSpPr/>
          <p:nvPr>
            <p:ph idx="2" type="pic"/>
          </p:nvPr>
        </p:nvSpPr>
        <p:spPr>
          <a:xfrm>
            <a:off x="5183188" y="987425"/>
            <a:ext cx="6172200" cy="4873625"/>
          </a:xfrm>
          <a:prstGeom prst="rect">
            <a:avLst/>
          </a:prstGeom>
          <a:noFill/>
          <a:ln>
            <a:noFill/>
          </a:ln>
        </p:spPr>
      </p:sp>
      <p:sp>
        <p:nvSpPr>
          <p:cNvPr id="68" name="Google Shape;68;p19"/>
          <p:cNvSpPr txBox="1"/>
          <p:nvPr>
            <p:ph idx="1" type="body"/>
          </p:nvPr>
        </p:nvSpPr>
        <p:spPr>
          <a:xfrm>
            <a:off x="839788" y="2057400"/>
            <a:ext cx="3932237" cy="3811588"/>
          </a:xfrm>
          <a:prstGeom prst="rect">
            <a:avLst/>
          </a:prstGeom>
          <a:noFill/>
          <a:ln>
            <a:noFill/>
          </a:ln>
        </p:spPr>
        <p:txBody>
          <a:bodyPr anchorCtr="0" anchor="t" bIns="45700" lIns="91425" spcFirstLastPara="1" rIns="91425" wrap="square" tIns="45700">
            <a:normAutofit/>
          </a:bodyPr>
          <a:lstStyle>
            <a:lvl1pPr indent="-228600" lvl="0" marL="457200" algn="l">
              <a:lnSpc>
                <a:spcPct val="90000"/>
              </a:lnSpc>
              <a:spcBef>
                <a:spcPts val="1000"/>
              </a:spcBef>
              <a:spcAft>
                <a:spcPts val="0"/>
              </a:spcAft>
              <a:buClr>
                <a:schemeClr val="dk1"/>
              </a:buClr>
              <a:buSzPts val="1600"/>
              <a:buNone/>
              <a:defRPr sz="1600"/>
            </a:lvl1pPr>
            <a:lvl2pPr indent="-228600" lvl="1" marL="914400" algn="l">
              <a:lnSpc>
                <a:spcPct val="90000"/>
              </a:lnSpc>
              <a:spcBef>
                <a:spcPts val="500"/>
              </a:spcBef>
              <a:spcAft>
                <a:spcPts val="0"/>
              </a:spcAft>
              <a:buClr>
                <a:schemeClr val="dk1"/>
              </a:buClr>
              <a:buSzPts val="1400"/>
              <a:buNone/>
              <a:defRPr sz="1400"/>
            </a:lvl2pPr>
            <a:lvl3pPr indent="-228600" lvl="2" marL="1371600" algn="l">
              <a:lnSpc>
                <a:spcPct val="90000"/>
              </a:lnSpc>
              <a:spcBef>
                <a:spcPts val="500"/>
              </a:spcBef>
              <a:spcAft>
                <a:spcPts val="0"/>
              </a:spcAft>
              <a:buClr>
                <a:schemeClr val="dk1"/>
              </a:buClr>
              <a:buSzPts val="1200"/>
              <a:buNone/>
              <a:defRPr sz="1200"/>
            </a:lvl3pPr>
            <a:lvl4pPr indent="-228600" lvl="3" marL="1828800" algn="l">
              <a:lnSpc>
                <a:spcPct val="90000"/>
              </a:lnSpc>
              <a:spcBef>
                <a:spcPts val="500"/>
              </a:spcBef>
              <a:spcAft>
                <a:spcPts val="0"/>
              </a:spcAft>
              <a:buClr>
                <a:schemeClr val="dk1"/>
              </a:buClr>
              <a:buSzPts val="1000"/>
              <a:buNone/>
              <a:defRPr sz="1000"/>
            </a:lvl4pPr>
            <a:lvl5pPr indent="-228600" lvl="4" marL="2286000" algn="l">
              <a:lnSpc>
                <a:spcPct val="90000"/>
              </a:lnSpc>
              <a:spcBef>
                <a:spcPts val="500"/>
              </a:spcBef>
              <a:spcAft>
                <a:spcPts val="0"/>
              </a:spcAft>
              <a:buClr>
                <a:schemeClr val="dk1"/>
              </a:buClr>
              <a:buSzPts val="1000"/>
              <a:buNone/>
              <a:defRPr sz="1000"/>
            </a:lvl5pPr>
            <a:lvl6pPr indent="-228600" lvl="5" marL="2743200" algn="l">
              <a:lnSpc>
                <a:spcPct val="90000"/>
              </a:lnSpc>
              <a:spcBef>
                <a:spcPts val="500"/>
              </a:spcBef>
              <a:spcAft>
                <a:spcPts val="0"/>
              </a:spcAft>
              <a:buClr>
                <a:schemeClr val="dk1"/>
              </a:buClr>
              <a:buSzPts val="1000"/>
              <a:buNone/>
              <a:defRPr sz="1000"/>
            </a:lvl6pPr>
            <a:lvl7pPr indent="-228600" lvl="6" marL="3200400" algn="l">
              <a:lnSpc>
                <a:spcPct val="90000"/>
              </a:lnSpc>
              <a:spcBef>
                <a:spcPts val="500"/>
              </a:spcBef>
              <a:spcAft>
                <a:spcPts val="0"/>
              </a:spcAft>
              <a:buClr>
                <a:schemeClr val="dk1"/>
              </a:buClr>
              <a:buSzPts val="1000"/>
              <a:buNone/>
              <a:defRPr sz="1000"/>
            </a:lvl7pPr>
            <a:lvl8pPr indent="-228600" lvl="7" marL="3657600" algn="l">
              <a:lnSpc>
                <a:spcPct val="90000"/>
              </a:lnSpc>
              <a:spcBef>
                <a:spcPts val="500"/>
              </a:spcBef>
              <a:spcAft>
                <a:spcPts val="0"/>
              </a:spcAft>
              <a:buClr>
                <a:schemeClr val="dk1"/>
              </a:buClr>
              <a:buSzPts val="1000"/>
              <a:buNone/>
              <a:defRPr sz="1000"/>
            </a:lvl8pPr>
            <a:lvl9pPr indent="-228600" lvl="8" marL="4114800" algn="l">
              <a:lnSpc>
                <a:spcPct val="90000"/>
              </a:lnSpc>
              <a:spcBef>
                <a:spcPts val="500"/>
              </a:spcBef>
              <a:spcAft>
                <a:spcPts val="0"/>
              </a:spcAft>
              <a:buClr>
                <a:schemeClr val="dk1"/>
              </a:buClr>
              <a:buSzPts val="1000"/>
              <a:buNone/>
              <a:defRPr sz="1000"/>
            </a:lvl9pPr>
          </a:lstStyle>
          <a:p/>
        </p:txBody>
      </p:sp>
      <p:sp>
        <p:nvSpPr>
          <p:cNvPr id="69" name="Google Shape;69;p19"/>
          <p:cNvSpPr txBox="1"/>
          <p:nvPr>
            <p:ph idx="10" type="dt"/>
          </p:nvPr>
        </p:nvSpPr>
        <p:spPr>
          <a:xfrm>
            <a:off x="838200" y="6356350"/>
            <a:ext cx="2743200" cy="365125"/>
          </a:xfrm>
          <a:prstGeom prst="rect">
            <a:avLst/>
          </a:prstGeom>
          <a:noFill/>
          <a:ln>
            <a:noFill/>
          </a:ln>
        </p:spPr>
        <p:txBody>
          <a:bodyPr anchorCtr="0" anchor="ctr" bIns="45700" lIns="91425" spcFirstLastPara="1" rIns="91425" wrap="square" tIns="45700">
            <a:noAutofit/>
          </a:bodyPr>
          <a:lstStyle>
            <a:lvl1pPr lvl="0" algn="l">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p:txBody>
      </p:sp>
      <p:sp>
        <p:nvSpPr>
          <p:cNvPr id="70" name="Google Shape;70;p19"/>
          <p:cNvSpPr txBox="1"/>
          <p:nvPr>
            <p:ph idx="11" type="ftr"/>
          </p:nvPr>
        </p:nvSpPr>
        <p:spPr>
          <a:xfrm>
            <a:off x="4038600" y="6356350"/>
            <a:ext cx="4114800" cy="365125"/>
          </a:xfrm>
          <a:prstGeom prst="rect">
            <a:avLst/>
          </a:prstGeom>
          <a:noFill/>
          <a:ln>
            <a:noFill/>
          </a:ln>
        </p:spPr>
        <p:txBody>
          <a:bodyPr anchorCtr="0" anchor="ctr" bIns="45700" lIns="91425" spcFirstLastPara="1" rIns="91425" wrap="square" tIns="45700">
            <a:noAutofit/>
          </a:bodyPr>
          <a:lstStyle>
            <a:lvl1pPr lvl="0" algn="ctr">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p:txBody>
      </p:sp>
      <p:sp>
        <p:nvSpPr>
          <p:cNvPr id="71" name="Google Shape;71;p19"/>
          <p:cNvSpPr txBox="1"/>
          <p:nvPr>
            <p:ph idx="12" type="sldNum"/>
          </p:nvPr>
        </p:nvSpPr>
        <p:spPr>
          <a:xfrm>
            <a:off x="8610600" y="6356350"/>
            <a:ext cx="2743200" cy="365125"/>
          </a:xfrm>
          <a:prstGeom prst="rect">
            <a:avLst/>
          </a:prstGeom>
          <a:noFill/>
          <a:ln>
            <a:noFill/>
          </a:ln>
        </p:spPr>
        <p:txBody>
          <a:bodyPr anchorCtr="0" anchor="ctr" bIns="45700" lIns="91425" spcFirstLastPara="1" rIns="91425" wrap="square" tIns="45700">
            <a:noAutofit/>
          </a:bodyPr>
          <a:lstStyle>
            <a:lvl1pPr indent="0" lvl="0" marL="0" algn="r">
              <a:spcBef>
                <a:spcPts val="0"/>
              </a:spcBef>
              <a:buNone/>
              <a:defRPr/>
            </a:lvl1pPr>
            <a:lvl2pPr indent="0" lvl="1" marL="0" algn="r">
              <a:spcBef>
                <a:spcPts val="0"/>
              </a:spcBef>
              <a:buNone/>
              <a:defRPr/>
            </a:lvl2pPr>
            <a:lvl3pPr indent="0" lvl="2" marL="0" algn="r">
              <a:spcBef>
                <a:spcPts val="0"/>
              </a:spcBef>
              <a:buNone/>
              <a:defRPr/>
            </a:lvl3pPr>
            <a:lvl4pPr indent="0" lvl="3" marL="0" algn="r">
              <a:spcBef>
                <a:spcPts val="0"/>
              </a:spcBef>
              <a:buNone/>
              <a:defRPr/>
            </a:lvl4pPr>
            <a:lvl5pPr indent="0" lvl="4" marL="0" algn="r">
              <a:spcBef>
                <a:spcPts val="0"/>
              </a:spcBef>
              <a:buNone/>
              <a:defRPr/>
            </a:lvl5pPr>
            <a:lvl6pPr indent="0" lvl="5" marL="0" algn="r">
              <a:spcBef>
                <a:spcPts val="0"/>
              </a:spcBef>
              <a:buNone/>
              <a:defRPr/>
            </a:lvl6pPr>
            <a:lvl7pPr indent="0" lvl="6" marL="0" algn="r">
              <a:spcBef>
                <a:spcPts val="0"/>
              </a:spcBef>
              <a:buNone/>
              <a:defRPr/>
            </a:lvl7pPr>
            <a:lvl8pPr indent="0" lvl="7" marL="0" algn="r">
              <a:spcBef>
                <a:spcPts val="0"/>
              </a:spcBef>
              <a:buNone/>
              <a:defRPr/>
            </a:lvl8pPr>
            <a:lvl9pPr indent="0" lvl="8" marL="0" algn="r">
              <a:spcBef>
                <a:spcPts val="0"/>
              </a:spcBef>
              <a:buNone/>
              <a:defRPr/>
            </a:lvl9pPr>
          </a:lstStyle>
          <a:p>
            <a:pPr indent="0" lvl="0" marL="0" rtl="0" algn="r">
              <a:spcBef>
                <a:spcPts val="0"/>
              </a:spcBef>
              <a:spcAft>
                <a:spcPts val="0"/>
              </a:spcAft>
              <a:buNone/>
            </a:pPr>
            <a:fld id="{00000000-1234-1234-1234-123412341234}" type="slidenum">
              <a:rPr lang="es-MX"/>
              <a:t>‹#›</a:t>
            </a:fld>
            <a:endParaRPr/>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ítulo y texto vertical" type="vertTx">
  <p:cSld name="VERTICAL_TEXT">
    <p:spTree>
      <p:nvGrpSpPr>
        <p:cNvPr id="72" name="Shape 72"/>
        <p:cNvGrpSpPr/>
        <p:nvPr/>
      </p:nvGrpSpPr>
      <p:grpSpPr>
        <a:xfrm>
          <a:off x="0" y="0"/>
          <a:ext cx="0" cy="0"/>
          <a:chOff x="0" y="0"/>
          <a:chExt cx="0" cy="0"/>
        </a:xfrm>
      </p:grpSpPr>
      <p:sp>
        <p:nvSpPr>
          <p:cNvPr id="73" name="Google Shape;73;p20"/>
          <p:cNvSpPr txBox="1"/>
          <p:nvPr>
            <p:ph type="title"/>
          </p:nvPr>
        </p:nvSpPr>
        <p:spPr>
          <a:xfrm>
            <a:off x="838200" y="365125"/>
            <a:ext cx="10515600" cy="1325563"/>
          </a:xfrm>
          <a:prstGeom prst="rect">
            <a:avLst/>
          </a:prstGeom>
          <a:noFill/>
          <a:ln>
            <a:noFill/>
          </a:ln>
        </p:spPr>
        <p:txBody>
          <a:bodyPr anchorCtr="0" anchor="ctr" bIns="45700" lIns="91425" spcFirstLastPara="1" rIns="91425" wrap="square" tIns="45700">
            <a:normAutofit/>
          </a:bodyPr>
          <a:lstStyle>
            <a:lvl1pPr lvl="0" algn="l">
              <a:lnSpc>
                <a:spcPct val="90000"/>
              </a:lnSpc>
              <a:spcBef>
                <a:spcPts val="0"/>
              </a:spcBef>
              <a:spcAft>
                <a:spcPts val="0"/>
              </a:spcAft>
              <a:buClr>
                <a:schemeClr val="dk1"/>
              </a:buClr>
              <a:buSzPts val="1800"/>
              <a:buNone/>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p:txBody>
      </p:sp>
      <p:sp>
        <p:nvSpPr>
          <p:cNvPr id="74" name="Google Shape;74;p20"/>
          <p:cNvSpPr txBox="1"/>
          <p:nvPr>
            <p:ph idx="1" type="body"/>
          </p:nvPr>
        </p:nvSpPr>
        <p:spPr>
          <a:xfrm rot="5400000">
            <a:off x="3920331" y="-1256506"/>
            <a:ext cx="4351338" cy="10515600"/>
          </a:xfrm>
          <a:prstGeom prst="rect">
            <a:avLst/>
          </a:prstGeom>
          <a:noFill/>
          <a:ln>
            <a:noFill/>
          </a:ln>
        </p:spPr>
        <p:txBody>
          <a:bodyPr anchorCtr="0" anchor="t" bIns="45700" lIns="91425" spcFirstLastPara="1" rIns="91425" wrap="square" tIns="45700">
            <a:normAutofit/>
          </a:bodyPr>
          <a:lstStyle>
            <a:lvl1pPr indent="-342900" lvl="0" marL="457200" algn="l">
              <a:lnSpc>
                <a:spcPct val="90000"/>
              </a:lnSpc>
              <a:spcBef>
                <a:spcPts val="1000"/>
              </a:spcBef>
              <a:spcAft>
                <a:spcPts val="0"/>
              </a:spcAft>
              <a:buClr>
                <a:schemeClr val="dk1"/>
              </a:buClr>
              <a:buSzPts val="1800"/>
              <a:buChar char="•"/>
              <a:defRPr/>
            </a:lvl1pPr>
            <a:lvl2pPr indent="-342900" lvl="1" marL="914400" algn="l">
              <a:lnSpc>
                <a:spcPct val="90000"/>
              </a:lnSpc>
              <a:spcBef>
                <a:spcPts val="500"/>
              </a:spcBef>
              <a:spcAft>
                <a:spcPts val="0"/>
              </a:spcAft>
              <a:buClr>
                <a:schemeClr val="dk1"/>
              </a:buClr>
              <a:buSzPts val="1800"/>
              <a:buChar char="•"/>
              <a:defRPr/>
            </a:lvl2pPr>
            <a:lvl3pPr indent="-342900" lvl="2" marL="1371600" algn="l">
              <a:lnSpc>
                <a:spcPct val="90000"/>
              </a:lnSpc>
              <a:spcBef>
                <a:spcPts val="500"/>
              </a:spcBef>
              <a:spcAft>
                <a:spcPts val="0"/>
              </a:spcAft>
              <a:buClr>
                <a:schemeClr val="dk1"/>
              </a:buClr>
              <a:buSzPts val="1800"/>
              <a:buChar char="•"/>
              <a:defRPr/>
            </a:lvl3pPr>
            <a:lvl4pPr indent="-342900" lvl="3" marL="1828800" algn="l">
              <a:lnSpc>
                <a:spcPct val="90000"/>
              </a:lnSpc>
              <a:spcBef>
                <a:spcPts val="500"/>
              </a:spcBef>
              <a:spcAft>
                <a:spcPts val="0"/>
              </a:spcAft>
              <a:buClr>
                <a:schemeClr val="dk1"/>
              </a:buClr>
              <a:buSzPts val="1800"/>
              <a:buChar char="•"/>
              <a:defRPr/>
            </a:lvl4pPr>
            <a:lvl5pPr indent="-342900" lvl="4" marL="2286000" algn="l">
              <a:lnSpc>
                <a:spcPct val="90000"/>
              </a:lnSpc>
              <a:spcBef>
                <a:spcPts val="500"/>
              </a:spcBef>
              <a:spcAft>
                <a:spcPts val="0"/>
              </a:spcAft>
              <a:buClr>
                <a:schemeClr val="dk1"/>
              </a:buClr>
              <a:buSzPts val="1800"/>
              <a:buChar char="•"/>
              <a:defRPr/>
            </a:lvl5pPr>
            <a:lvl6pPr indent="-342900" lvl="5" marL="2743200" algn="l">
              <a:lnSpc>
                <a:spcPct val="90000"/>
              </a:lnSpc>
              <a:spcBef>
                <a:spcPts val="500"/>
              </a:spcBef>
              <a:spcAft>
                <a:spcPts val="0"/>
              </a:spcAft>
              <a:buClr>
                <a:schemeClr val="dk1"/>
              </a:buClr>
              <a:buSzPts val="1800"/>
              <a:buChar char="•"/>
              <a:defRPr/>
            </a:lvl6pPr>
            <a:lvl7pPr indent="-342900" lvl="6" marL="3200400" algn="l">
              <a:lnSpc>
                <a:spcPct val="90000"/>
              </a:lnSpc>
              <a:spcBef>
                <a:spcPts val="500"/>
              </a:spcBef>
              <a:spcAft>
                <a:spcPts val="0"/>
              </a:spcAft>
              <a:buClr>
                <a:schemeClr val="dk1"/>
              </a:buClr>
              <a:buSzPts val="1800"/>
              <a:buChar char="•"/>
              <a:defRPr/>
            </a:lvl7pPr>
            <a:lvl8pPr indent="-342900" lvl="7" marL="3657600" algn="l">
              <a:lnSpc>
                <a:spcPct val="90000"/>
              </a:lnSpc>
              <a:spcBef>
                <a:spcPts val="500"/>
              </a:spcBef>
              <a:spcAft>
                <a:spcPts val="0"/>
              </a:spcAft>
              <a:buClr>
                <a:schemeClr val="dk1"/>
              </a:buClr>
              <a:buSzPts val="1800"/>
              <a:buChar char="•"/>
              <a:defRPr/>
            </a:lvl8pPr>
            <a:lvl9pPr indent="-342900" lvl="8" marL="4114800" algn="l">
              <a:lnSpc>
                <a:spcPct val="90000"/>
              </a:lnSpc>
              <a:spcBef>
                <a:spcPts val="500"/>
              </a:spcBef>
              <a:spcAft>
                <a:spcPts val="0"/>
              </a:spcAft>
              <a:buClr>
                <a:schemeClr val="dk1"/>
              </a:buClr>
              <a:buSzPts val="1800"/>
              <a:buChar char="•"/>
              <a:defRPr/>
            </a:lvl9pPr>
          </a:lstStyle>
          <a:p/>
        </p:txBody>
      </p:sp>
      <p:sp>
        <p:nvSpPr>
          <p:cNvPr id="75" name="Google Shape;75;p20"/>
          <p:cNvSpPr txBox="1"/>
          <p:nvPr>
            <p:ph idx="10" type="dt"/>
          </p:nvPr>
        </p:nvSpPr>
        <p:spPr>
          <a:xfrm>
            <a:off x="838200" y="6356350"/>
            <a:ext cx="2743200" cy="365125"/>
          </a:xfrm>
          <a:prstGeom prst="rect">
            <a:avLst/>
          </a:prstGeom>
          <a:noFill/>
          <a:ln>
            <a:noFill/>
          </a:ln>
        </p:spPr>
        <p:txBody>
          <a:bodyPr anchorCtr="0" anchor="ctr" bIns="45700" lIns="91425" spcFirstLastPara="1" rIns="91425" wrap="square" tIns="45700">
            <a:noAutofit/>
          </a:bodyPr>
          <a:lstStyle>
            <a:lvl1pPr lvl="0" algn="l">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p:txBody>
      </p:sp>
      <p:sp>
        <p:nvSpPr>
          <p:cNvPr id="76" name="Google Shape;76;p20"/>
          <p:cNvSpPr txBox="1"/>
          <p:nvPr>
            <p:ph idx="11" type="ftr"/>
          </p:nvPr>
        </p:nvSpPr>
        <p:spPr>
          <a:xfrm>
            <a:off x="4038600" y="6356350"/>
            <a:ext cx="4114800" cy="365125"/>
          </a:xfrm>
          <a:prstGeom prst="rect">
            <a:avLst/>
          </a:prstGeom>
          <a:noFill/>
          <a:ln>
            <a:noFill/>
          </a:ln>
        </p:spPr>
        <p:txBody>
          <a:bodyPr anchorCtr="0" anchor="ctr" bIns="45700" lIns="91425" spcFirstLastPara="1" rIns="91425" wrap="square" tIns="45700">
            <a:noAutofit/>
          </a:bodyPr>
          <a:lstStyle>
            <a:lvl1pPr lvl="0" algn="ctr">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p:txBody>
      </p:sp>
      <p:sp>
        <p:nvSpPr>
          <p:cNvPr id="77" name="Google Shape;77;p20"/>
          <p:cNvSpPr txBox="1"/>
          <p:nvPr>
            <p:ph idx="12" type="sldNum"/>
          </p:nvPr>
        </p:nvSpPr>
        <p:spPr>
          <a:xfrm>
            <a:off x="8610600" y="6356350"/>
            <a:ext cx="2743200" cy="365125"/>
          </a:xfrm>
          <a:prstGeom prst="rect">
            <a:avLst/>
          </a:prstGeom>
          <a:noFill/>
          <a:ln>
            <a:noFill/>
          </a:ln>
        </p:spPr>
        <p:txBody>
          <a:bodyPr anchorCtr="0" anchor="ctr" bIns="45700" lIns="91425" spcFirstLastPara="1" rIns="91425" wrap="square" tIns="45700">
            <a:noAutofit/>
          </a:bodyPr>
          <a:lstStyle>
            <a:lvl1pPr indent="0" lvl="0" marL="0" algn="r">
              <a:spcBef>
                <a:spcPts val="0"/>
              </a:spcBef>
              <a:buNone/>
              <a:defRPr/>
            </a:lvl1pPr>
            <a:lvl2pPr indent="0" lvl="1" marL="0" algn="r">
              <a:spcBef>
                <a:spcPts val="0"/>
              </a:spcBef>
              <a:buNone/>
              <a:defRPr/>
            </a:lvl2pPr>
            <a:lvl3pPr indent="0" lvl="2" marL="0" algn="r">
              <a:spcBef>
                <a:spcPts val="0"/>
              </a:spcBef>
              <a:buNone/>
              <a:defRPr/>
            </a:lvl3pPr>
            <a:lvl4pPr indent="0" lvl="3" marL="0" algn="r">
              <a:spcBef>
                <a:spcPts val="0"/>
              </a:spcBef>
              <a:buNone/>
              <a:defRPr/>
            </a:lvl4pPr>
            <a:lvl5pPr indent="0" lvl="4" marL="0" algn="r">
              <a:spcBef>
                <a:spcPts val="0"/>
              </a:spcBef>
              <a:buNone/>
              <a:defRPr/>
            </a:lvl5pPr>
            <a:lvl6pPr indent="0" lvl="5" marL="0" algn="r">
              <a:spcBef>
                <a:spcPts val="0"/>
              </a:spcBef>
              <a:buNone/>
              <a:defRPr/>
            </a:lvl6pPr>
            <a:lvl7pPr indent="0" lvl="6" marL="0" algn="r">
              <a:spcBef>
                <a:spcPts val="0"/>
              </a:spcBef>
              <a:buNone/>
              <a:defRPr/>
            </a:lvl7pPr>
            <a:lvl8pPr indent="0" lvl="7" marL="0" algn="r">
              <a:spcBef>
                <a:spcPts val="0"/>
              </a:spcBef>
              <a:buNone/>
              <a:defRPr/>
            </a:lvl8pPr>
            <a:lvl9pPr indent="0" lvl="8" marL="0" algn="r">
              <a:spcBef>
                <a:spcPts val="0"/>
              </a:spcBef>
              <a:buNone/>
              <a:defRPr/>
            </a:lvl9pPr>
          </a:lstStyle>
          <a:p>
            <a:pPr indent="0" lvl="0" marL="0" rtl="0" algn="r">
              <a:spcBef>
                <a:spcPts val="0"/>
              </a:spcBef>
              <a:spcAft>
                <a:spcPts val="0"/>
              </a:spcAft>
              <a:buNone/>
            </a:pPr>
            <a:fld id="{00000000-1234-1234-1234-123412341234}" type="slidenum">
              <a:rPr lang="es-MX"/>
              <a:t>‹#›</a:t>
            </a:fld>
            <a:endParaRPr/>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ítulo vertical y texto" type="vertTitleAndTx">
  <p:cSld name="VERTICAL_TITLE_AND_VERTICAL_TEXT">
    <p:spTree>
      <p:nvGrpSpPr>
        <p:cNvPr id="78" name="Shape 78"/>
        <p:cNvGrpSpPr/>
        <p:nvPr/>
      </p:nvGrpSpPr>
      <p:grpSpPr>
        <a:xfrm>
          <a:off x="0" y="0"/>
          <a:ext cx="0" cy="0"/>
          <a:chOff x="0" y="0"/>
          <a:chExt cx="0" cy="0"/>
        </a:xfrm>
      </p:grpSpPr>
      <p:sp>
        <p:nvSpPr>
          <p:cNvPr id="79" name="Google Shape;79;p21"/>
          <p:cNvSpPr txBox="1"/>
          <p:nvPr>
            <p:ph type="title"/>
          </p:nvPr>
        </p:nvSpPr>
        <p:spPr>
          <a:xfrm rot="5400000">
            <a:off x="7133431" y="1956594"/>
            <a:ext cx="5811838" cy="2628900"/>
          </a:xfrm>
          <a:prstGeom prst="rect">
            <a:avLst/>
          </a:prstGeom>
          <a:noFill/>
          <a:ln>
            <a:noFill/>
          </a:ln>
        </p:spPr>
        <p:txBody>
          <a:bodyPr anchorCtr="0" anchor="ctr" bIns="45700" lIns="91425" spcFirstLastPara="1" rIns="91425" wrap="square" tIns="45700">
            <a:normAutofit/>
          </a:bodyPr>
          <a:lstStyle>
            <a:lvl1pPr lvl="0" algn="l">
              <a:lnSpc>
                <a:spcPct val="90000"/>
              </a:lnSpc>
              <a:spcBef>
                <a:spcPts val="0"/>
              </a:spcBef>
              <a:spcAft>
                <a:spcPts val="0"/>
              </a:spcAft>
              <a:buClr>
                <a:schemeClr val="dk1"/>
              </a:buClr>
              <a:buSzPts val="1800"/>
              <a:buNone/>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p:txBody>
      </p:sp>
      <p:sp>
        <p:nvSpPr>
          <p:cNvPr id="80" name="Google Shape;80;p21"/>
          <p:cNvSpPr txBox="1"/>
          <p:nvPr>
            <p:ph idx="1" type="body"/>
          </p:nvPr>
        </p:nvSpPr>
        <p:spPr>
          <a:xfrm rot="5400000">
            <a:off x="1799431" y="-596106"/>
            <a:ext cx="5811838" cy="7734300"/>
          </a:xfrm>
          <a:prstGeom prst="rect">
            <a:avLst/>
          </a:prstGeom>
          <a:noFill/>
          <a:ln>
            <a:noFill/>
          </a:ln>
        </p:spPr>
        <p:txBody>
          <a:bodyPr anchorCtr="0" anchor="t" bIns="45700" lIns="91425" spcFirstLastPara="1" rIns="91425" wrap="square" tIns="45700">
            <a:normAutofit/>
          </a:bodyPr>
          <a:lstStyle>
            <a:lvl1pPr indent="-342900" lvl="0" marL="457200" algn="l">
              <a:lnSpc>
                <a:spcPct val="90000"/>
              </a:lnSpc>
              <a:spcBef>
                <a:spcPts val="1000"/>
              </a:spcBef>
              <a:spcAft>
                <a:spcPts val="0"/>
              </a:spcAft>
              <a:buClr>
                <a:schemeClr val="dk1"/>
              </a:buClr>
              <a:buSzPts val="1800"/>
              <a:buChar char="•"/>
              <a:defRPr/>
            </a:lvl1pPr>
            <a:lvl2pPr indent="-342900" lvl="1" marL="914400" algn="l">
              <a:lnSpc>
                <a:spcPct val="90000"/>
              </a:lnSpc>
              <a:spcBef>
                <a:spcPts val="500"/>
              </a:spcBef>
              <a:spcAft>
                <a:spcPts val="0"/>
              </a:spcAft>
              <a:buClr>
                <a:schemeClr val="dk1"/>
              </a:buClr>
              <a:buSzPts val="1800"/>
              <a:buChar char="•"/>
              <a:defRPr/>
            </a:lvl2pPr>
            <a:lvl3pPr indent="-342900" lvl="2" marL="1371600" algn="l">
              <a:lnSpc>
                <a:spcPct val="90000"/>
              </a:lnSpc>
              <a:spcBef>
                <a:spcPts val="500"/>
              </a:spcBef>
              <a:spcAft>
                <a:spcPts val="0"/>
              </a:spcAft>
              <a:buClr>
                <a:schemeClr val="dk1"/>
              </a:buClr>
              <a:buSzPts val="1800"/>
              <a:buChar char="•"/>
              <a:defRPr/>
            </a:lvl3pPr>
            <a:lvl4pPr indent="-342900" lvl="3" marL="1828800" algn="l">
              <a:lnSpc>
                <a:spcPct val="90000"/>
              </a:lnSpc>
              <a:spcBef>
                <a:spcPts val="500"/>
              </a:spcBef>
              <a:spcAft>
                <a:spcPts val="0"/>
              </a:spcAft>
              <a:buClr>
                <a:schemeClr val="dk1"/>
              </a:buClr>
              <a:buSzPts val="1800"/>
              <a:buChar char="•"/>
              <a:defRPr/>
            </a:lvl4pPr>
            <a:lvl5pPr indent="-342900" lvl="4" marL="2286000" algn="l">
              <a:lnSpc>
                <a:spcPct val="90000"/>
              </a:lnSpc>
              <a:spcBef>
                <a:spcPts val="500"/>
              </a:spcBef>
              <a:spcAft>
                <a:spcPts val="0"/>
              </a:spcAft>
              <a:buClr>
                <a:schemeClr val="dk1"/>
              </a:buClr>
              <a:buSzPts val="1800"/>
              <a:buChar char="•"/>
              <a:defRPr/>
            </a:lvl5pPr>
            <a:lvl6pPr indent="-342900" lvl="5" marL="2743200" algn="l">
              <a:lnSpc>
                <a:spcPct val="90000"/>
              </a:lnSpc>
              <a:spcBef>
                <a:spcPts val="500"/>
              </a:spcBef>
              <a:spcAft>
                <a:spcPts val="0"/>
              </a:spcAft>
              <a:buClr>
                <a:schemeClr val="dk1"/>
              </a:buClr>
              <a:buSzPts val="1800"/>
              <a:buChar char="•"/>
              <a:defRPr/>
            </a:lvl6pPr>
            <a:lvl7pPr indent="-342900" lvl="6" marL="3200400" algn="l">
              <a:lnSpc>
                <a:spcPct val="90000"/>
              </a:lnSpc>
              <a:spcBef>
                <a:spcPts val="500"/>
              </a:spcBef>
              <a:spcAft>
                <a:spcPts val="0"/>
              </a:spcAft>
              <a:buClr>
                <a:schemeClr val="dk1"/>
              </a:buClr>
              <a:buSzPts val="1800"/>
              <a:buChar char="•"/>
              <a:defRPr/>
            </a:lvl7pPr>
            <a:lvl8pPr indent="-342900" lvl="7" marL="3657600" algn="l">
              <a:lnSpc>
                <a:spcPct val="90000"/>
              </a:lnSpc>
              <a:spcBef>
                <a:spcPts val="500"/>
              </a:spcBef>
              <a:spcAft>
                <a:spcPts val="0"/>
              </a:spcAft>
              <a:buClr>
                <a:schemeClr val="dk1"/>
              </a:buClr>
              <a:buSzPts val="1800"/>
              <a:buChar char="•"/>
              <a:defRPr/>
            </a:lvl8pPr>
            <a:lvl9pPr indent="-342900" lvl="8" marL="4114800" algn="l">
              <a:lnSpc>
                <a:spcPct val="90000"/>
              </a:lnSpc>
              <a:spcBef>
                <a:spcPts val="500"/>
              </a:spcBef>
              <a:spcAft>
                <a:spcPts val="0"/>
              </a:spcAft>
              <a:buClr>
                <a:schemeClr val="dk1"/>
              </a:buClr>
              <a:buSzPts val="1800"/>
              <a:buChar char="•"/>
              <a:defRPr/>
            </a:lvl9pPr>
          </a:lstStyle>
          <a:p/>
        </p:txBody>
      </p:sp>
      <p:sp>
        <p:nvSpPr>
          <p:cNvPr id="81" name="Google Shape;81;p21"/>
          <p:cNvSpPr txBox="1"/>
          <p:nvPr>
            <p:ph idx="10" type="dt"/>
          </p:nvPr>
        </p:nvSpPr>
        <p:spPr>
          <a:xfrm>
            <a:off x="838200" y="6356350"/>
            <a:ext cx="2743200" cy="365125"/>
          </a:xfrm>
          <a:prstGeom prst="rect">
            <a:avLst/>
          </a:prstGeom>
          <a:noFill/>
          <a:ln>
            <a:noFill/>
          </a:ln>
        </p:spPr>
        <p:txBody>
          <a:bodyPr anchorCtr="0" anchor="ctr" bIns="45700" lIns="91425" spcFirstLastPara="1" rIns="91425" wrap="square" tIns="45700">
            <a:noAutofit/>
          </a:bodyPr>
          <a:lstStyle>
            <a:lvl1pPr lvl="0" algn="l">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p:txBody>
      </p:sp>
      <p:sp>
        <p:nvSpPr>
          <p:cNvPr id="82" name="Google Shape;82;p21"/>
          <p:cNvSpPr txBox="1"/>
          <p:nvPr>
            <p:ph idx="11" type="ftr"/>
          </p:nvPr>
        </p:nvSpPr>
        <p:spPr>
          <a:xfrm>
            <a:off x="4038600" y="6356350"/>
            <a:ext cx="4114800" cy="365125"/>
          </a:xfrm>
          <a:prstGeom prst="rect">
            <a:avLst/>
          </a:prstGeom>
          <a:noFill/>
          <a:ln>
            <a:noFill/>
          </a:ln>
        </p:spPr>
        <p:txBody>
          <a:bodyPr anchorCtr="0" anchor="ctr" bIns="45700" lIns="91425" spcFirstLastPara="1" rIns="91425" wrap="square" tIns="45700">
            <a:noAutofit/>
          </a:bodyPr>
          <a:lstStyle>
            <a:lvl1pPr lvl="0" algn="ctr">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p:txBody>
      </p:sp>
      <p:sp>
        <p:nvSpPr>
          <p:cNvPr id="83" name="Google Shape;83;p21"/>
          <p:cNvSpPr txBox="1"/>
          <p:nvPr>
            <p:ph idx="12" type="sldNum"/>
          </p:nvPr>
        </p:nvSpPr>
        <p:spPr>
          <a:xfrm>
            <a:off x="8610600" y="6356350"/>
            <a:ext cx="2743200" cy="365125"/>
          </a:xfrm>
          <a:prstGeom prst="rect">
            <a:avLst/>
          </a:prstGeom>
          <a:noFill/>
          <a:ln>
            <a:noFill/>
          </a:ln>
        </p:spPr>
        <p:txBody>
          <a:bodyPr anchorCtr="0" anchor="ctr" bIns="45700" lIns="91425" spcFirstLastPara="1" rIns="91425" wrap="square" tIns="45700">
            <a:noAutofit/>
          </a:bodyPr>
          <a:lstStyle>
            <a:lvl1pPr indent="0" lvl="0" marL="0" algn="r">
              <a:spcBef>
                <a:spcPts val="0"/>
              </a:spcBef>
              <a:buNone/>
              <a:defRPr/>
            </a:lvl1pPr>
            <a:lvl2pPr indent="0" lvl="1" marL="0" algn="r">
              <a:spcBef>
                <a:spcPts val="0"/>
              </a:spcBef>
              <a:buNone/>
              <a:defRPr/>
            </a:lvl2pPr>
            <a:lvl3pPr indent="0" lvl="2" marL="0" algn="r">
              <a:spcBef>
                <a:spcPts val="0"/>
              </a:spcBef>
              <a:buNone/>
              <a:defRPr/>
            </a:lvl3pPr>
            <a:lvl4pPr indent="0" lvl="3" marL="0" algn="r">
              <a:spcBef>
                <a:spcPts val="0"/>
              </a:spcBef>
              <a:buNone/>
              <a:defRPr/>
            </a:lvl4pPr>
            <a:lvl5pPr indent="0" lvl="4" marL="0" algn="r">
              <a:spcBef>
                <a:spcPts val="0"/>
              </a:spcBef>
              <a:buNone/>
              <a:defRPr/>
            </a:lvl5pPr>
            <a:lvl6pPr indent="0" lvl="5" marL="0" algn="r">
              <a:spcBef>
                <a:spcPts val="0"/>
              </a:spcBef>
              <a:buNone/>
              <a:defRPr/>
            </a:lvl6pPr>
            <a:lvl7pPr indent="0" lvl="6" marL="0" algn="r">
              <a:spcBef>
                <a:spcPts val="0"/>
              </a:spcBef>
              <a:buNone/>
              <a:defRPr/>
            </a:lvl7pPr>
            <a:lvl8pPr indent="0" lvl="7" marL="0" algn="r">
              <a:spcBef>
                <a:spcPts val="0"/>
              </a:spcBef>
              <a:buNone/>
              <a:defRPr/>
            </a:lvl8pPr>
            <a:lvl9pPr indent="0" lvl="8" marL="0" algn="r">
              <a:spcBef>
                <a:spcPts val="0"/>
              </a:spcBef>
              <a:buNone/>
              <a:defRPr/>
            </a:lvl9pPr>
          </a:lstStyle>
          <a:p>
            <a:pPr indent="0" lvl="0" marL="0" rtl="0" algn="r">
              <a:spcBef>
                <a:spcPts val="0"/>
              </a:spcBef>
              <a:spcAft>
                <a:spcPts val="0"/>
              </a:spcAft>
              <a:buNone/>
            </a:pPr>
            <a:fld id="{00000000-1234-1234-1234-123412341234}" type="slidenum">
              <a:rPr lang="es-MX"/>
              <a:t>‹#›</a:t>
            </a:fld>
            <a:endParaRPr/>
          </a:p>
        </p:txBody>
      </p:sp>
    </p:spTree>
  </p:cSld>
  <p:clrMapOvr>
    <a:masterClrMapping/>
  </p:clrMapOvr>
</p:sldLayout>
</file>

<file path=ppt/slideLayouts/slideLayout12.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Diapositiva de título" type="title">
  <p:cSld name="TITLE">
    <p:spTree>
      <p:nvGrpSpPr>
        <p:cNvPr id="90" name="Shape 90"/>
        <p:cNvGrpSpPr/>
        <p:nvPr/>
      </p:nvGrpSpPr>
      <p:grpSpPr>
        <a:xfrm>
          <a:off x="0" y="0"/>
          <a:ext cx="0" cy="0"/>
          <a:chOff x="0" y="0"/>
          <a:chExt cx="0" cy="0"/>
        </a:xfrm>
      </p:grpSpPr>
      <p:sp>
        <p:nvSpPr>
          <p:cNvPr id="91" name="Google Shape;91;g2f743f69ec8_0_301"/>
          <p:cNvSpPr txBox="1"/>
          <p:nvPr>
            <p:ph type="ctrTitle"/>
          </p:nvPr>
        </p:nvSpPr>
        <p:spPr>
          <a:xfrm>
            <a:off x="1524000" y="1122366"/>
            <a:ext cx="9144000" cy="2387700"/>
          </a:xfrm>
          <a:prstGeom prst="rect">
            <a:avLst/>
          </a:prstGeom>
          <a:noFill/>
          <a:ln>
            <a:noFill/>
          </a:ln>
        </p:spPr>
        <p:txBody>
          <a:bodyPr anchorCtr="0" anchor="b" bIns="60925" lIns="121900" spcFirstLastPara="1" rIns="121900" wrap="square" tIns="60925">
            <a:normAutofit/>
          </a:bodyPr>
          <a:lstStyle>
            <a:lvl1pPr lvl="0" rtl="0" algn="ctr">
              <a:lnSpc>
                <a:spcPct val="90000"/>
              </a:lnSpc>
              <a:spcBef>
                <a:spcPts val="0"/>
              </a:spcBef>
              <a:spcAft>
                <a:spcPts val="0"/>
              </a:spcAft>
              <a:buClr>
                <a:schemeClr val="dk1"/>
              </a:buClr>
              <a:buSzPts val="6000"/>
              <a:buFont typeface="Calibri"/>
              <a:buNone/>
              <a:defRPr sz="6000"/>
            </a:lvl1pPr>
            <a:lvl2pPr lvl="1" rtl="0" algn="l">
              <a:lnSpc>
                <a:spcPct val="100000"/>
              </a:lnSpc>
              <a:spcBef>
                <a:spcPts val="0"/>
              </a:spcBef>
              <a:spcAft>
                <a:spcPts val="0"/>
              </a:spcAft>
              <a:buSzPts val="1900"/>
              <a:buNone/>
              <a:defRPr/>
            </a:lvl2pPr>
            <a:lvl3pPr lvl="2" rtl="0" algn="l">
              <a:lnSpc>
                <a:spcPct val="100000"/>
              </a:lnSpc>
              <a:spcBef>
                <a:spcPts val="0"/>
              </a:spcBef>
              <a:spcAft>
                <a:spcPts val="0"/>
              </a:spcAft>
              <a:buSzPts val="1900"/>
              <a:buNone/>
              <a:defRPr/>
            </a:lvl3pPr>
            <a:lvl4pPr lvl="3" rtl="0" algn="l">
              <a:lnSpc>
                <a:spcPct val="100000"/>
              </a:lnSpc>
              <a:spcBef>
                <a:spcPts val="0"/>
              </a:spcBef>
              <a:spcAft>
                <a:spcPts val="0"/>
              </a:spcAft>
              <a:buSzPts val="1900"/>
              <a:buNone/>
              <a:defRPr/>
            </a:lvl4pPr>
            <a:lvl5pPr lvl="4" rtl="0" algn="l">
              <a:lnSpc>
                <a:spcPct val="100000"/>
              </a:lnSpc>
              <a:spcBef>
                <a:spcPts val="0"/>
              </a:spcBef>
              <a:spcAft>
                <a:spcPts val="0"/>
              </a:spcAft>
              <a:buSzPts val="1900"/>
              <a:buNone/>
              <a:defRPr/>
            </a:lvl5pPr>
            <a:lvl6pPr lvl="5" rtl="0" algn="l">
              <a:lnSpc>
                <a:spcPct val="100000"/>
              </a:lnSpc>
              <a:spcBef>
                <a:spcPts val="0"/>
              </a:spcBef>
              <a:spcAft>
                <a:spcPts val="0"/>
              </a:spcAft>
              <a:buSzPts val="1900"/>
              <a:buNone/>
              <a:defRPr/>
            </a:lvl6pPr>
            <a:lvl7pPr lvl="6" rtl="0" algn="l">
              <a:lnSpc>
                <a:spcPct val="100000"/>
              </a:lnSpc>
              <a:spcBef>
                <a:spcPts val="0"/>
              </a:spcBef>
              <a:spcAft>
                <a:spcPts val="0"/>
              </a:spcAft>
              <a:buSzPts val="1900"/>
              <a:buNone/>
              <a:defRPr/>
            </a:lvl7pPr>
            <a:lvl8pPr lvl="7" rtl="0" algn="l">
              <a:lnSpc>
                <a:spcPct val="100000"/>
              </a:lnSpc>
              <a:spcBef>
                <a:spcPts val="0"/>
              </a:spcBef>
              <a:spcAft>
                <a:spcPts val="0"/>
              </a:spcAft>
              <a:buSzPts val="1900"/>
              <a:buNone/>
              <a:defRPr/>
            </a:lvl8pPr>
            <a:lvl9pPr lvl="8" rtl="0" algn="l">
              <a:lnSpc>
                <a:spcPct val="100000"/>
              </a:lnSpc>
              <a:spcBef>
                <a:spcPts val="0"/>
              </a:spcBef>
              <a:spcAft>
                <a:spcPts val="0"/>
              </a:spcAft>
              <a:buSzPts val="1900"/>
              <a:buNone/>
              <a:defRPr/>
            </a:lvl9pPr>
          </a:lstStyle>
          <a:p/>
        </p:txBody>
      </p:sp>
      <p:sp>
        <p:nvSpPr>
          <p:cNvPr id="92" name="Google Shape;92;g2f743f69ec8_0_301"/>
          <p:cNvSpPr txBox="1"/>
          <p:nvPr>
            <p:ph idx="1" type="subTitle"/>
          </p:nvPr>
        </p:nvSpPr>
        <p:spPr>
          <a:xfrm>
            <a:off x="1524000" y="3602048"/>
            <a:ext cx="9144000" cy="1656000"/>
          </a:xfrm>
          <a:prstGeom prst="rect">
            <a:avLst/>
          </a:prstGeom>
          <a:noFill/>
          <a:ln>
            <a:noFill/>
          </a:ln>
        </p:spPr>
        <p:txBody>
          <a:bodyPr anchorCtr="0" anchor="t" bIns="60925" lIns="121900" spcFirstLastPara="1" rIns="121900" wrap="square" tIns="60925">
            <a:normAutofit/>
          </a:bodyPr>
          <a:lstStyle>
            <a:lvl1pPr lvl="0" rtl="0" algn="ctr">
              <a:lnSpc>
                <a:spcPct val="90000"/>
              </a:lnSpc>
              <a:spcBef>
                <a:spcPts val="1000"/>
              </a:spcBef>
              <a:spcAft>
                <a:spcPts val="0"/>
              </a:spcAft>
              <a:buClr>
                <a:schemeClr val="dk1"/>
              </a:buClr>
              <a:buSzPts val="2400"/>
              <a:buNone/>
              <a:defRPr sz="2400"/>
            </a:lvl1pPr>
            <a:lvl2pPr lvl="1" rtl="0" algn="ctr">
              <a:lnSpc>
                <a:spcPct val="90000"/>
              </a:lnSpc>
              <a:spcBef>
                <a:spcPts val="500"/>
              </a:spcBef>
              <a:spcAft>
                <a:spcPts val="0"/>
              </a:spcAft>
              <a:buClr>
                <a:schemeClr val="dk1"/>
              </a:buClr>
              <a:buSzPts val="2000"/>
              <a:buNone/>
              <a:defRPr sz="2000"/>
            </a:lvl2pPr>
            <a:lvl3pPr lvl="2" rtl="0" algn="ctr">
              <a:lnSpc>
                <a:spcPct val="90000"/>
              </a:lnSpc>
              <a:spcBef>
                <a:spcPts val="500"/>
              </a:spcBef>
              <a:spcAft>
                <a:spcPts val="0"/>
              </a:spcAft>
              <a:buClr>
                <a:schemeClr val="dk1"/>
              </a:buClr>
              <a:buSzPts val="1800"/>
              <a:buNone/>
              <a:defRPr sz="1800"/>
            </a:lvl3pPr>
            <a:lvl4pPr lvl="3" rtl="0" algn="ctr">
              <a:lnSpc>
                <a:spcPct val="90000"/>
              </a:lnSpc>
              <a:spcBef>
                <a:spcPts val="500"/>
              </a:spcBef>
              <a:spcAft>
                <a:spcPts val="0"/>
              </a:spcAft>
              <a:buClr>
                <a:schemeClr val="dk1"/>
              </a:buClr>
              <a:buSzPts val="1600"/>
              <a:buNone/>
              <a:defRPr sz="1600"/>
            </a:lvl4pPr>
            <a:lvl5pPr lvl="4" rtl="0" algn="ctr">
              <a:lnSpc>
                <a:spcPct val="90000"/>
              </a:lnSpc>
              <a:spcBef>
                <a:spcPts val="500"/>
              </a:spcBef>
              <a:spcAft>
                <a:spcPts val="0"/>
              </a:spcAft>
              <a:buClr>
                <a:schemeClr val="dk1"/>
              </a:buClr>
              <a:buSzPts val="1600"/>
              <a:buNone/>
              <a:defRPr sz="1600"/>
            </a:lvl5pPr>
            <a:lvl6pPr lvl="5" rtl="0" algn="ctr">
              <a:lnSpc>
                <a:spcPct val="90000"/>
              </a:lnSpc>
              <a:spcBef>
                <a:spcPts val="500"/>
              </a:spcBef>
              <a:spcAft>
                <a:spcPts val="0"/>
              </a:spcAft>
              <a:buClr>
                <a:schemeClr val="dk1"/>
              </a:buClr>
              <a:buSzPts val="1600"/>
              <a:buNone/>
              <a:defRPr sz="1600"/>
            </a:lvl6pPr>
            <a:lvl7pPr lvl="6" rtl="0" algn="ctr">
              <a:lnSpc>
                <a:spcPct val="90000"/>
              </a:lnSpc>
              <a:spcBef>
                <a:spcPts val="500"/>
              </a:spcBef>
              <a:spcAft>
                <a:spcPts val="0"/>
              </a:spcAft>
              <a:buClr>
                <a:schemeClr val="dk1"/>
              </a:buClr>
              <a:buSzPts val="1600"/>
              <a:buNone/>
              <a:defRPr sz="1600"/>
            </a:lvl7pPr>
            <a:lvl8pPr lvl="7" rtl="0" algn="ctr">
              <a:lnSpc>
                <a:spcPct val="90000"/>
              </a:lnSpc>
              <a:spcBef>
                <a:spcPts val="500"/>
              </a:spcBef>
              <a:spcAft>
                <a:spcPts val="0"/>
              </a:spcAft>
              <a:buClr>
                <a:schemeClr val="dk1"/>
              </a:buClr>
              <a:buSzPts val="1600"/>
              <a:buNone/>
              <a:defRPr sz="1600"/>
            </a:lvl8pPr>
            <a:lvl9pPr lvl="8" rtl="0" algn="ctr">
              <a:lnSpc>
                <a:spcPct val="90000"/>
              </a:lnSpc>
              <a:spcBef>
                <a:spcPts val="500"/>
              </a:spcBef>
              <a:spcAft>
                <a:spcPts val="0"/>
              </a:spcAft>
              <a:buClr>
                <a:schemeClr val="dk1"/>
              </a:buClr>
              <a:buSzPts val="1600"/>
              <a:buNone/>
              <a:defRPr sz="1600"/>
            </a:lvl9pPr>
          </a:lstStyle>
          <a:p/>
        </p:txBody>
      </p:sp>
      <p:sp>
        <p:nvSpPr>
          <p:cNvPr id="93" name="Google Shape;93;g2f743f69ec8_0_301"/>
          <p:cNvSpPr txBox="1"/>
          <p:nvPr>
            <p:ph idx="10" type="dt"/>
          </p:nvPr>
        </p:nvSpPr>
        <p:spPr>
          <a:xfrm>
            <a:off x="838200" y="6356367"/>
            <a:ext cx="2743200" cy="365100"/>
          </a:xfrm>
          <a:prstGeom prst="rect">
            <a:avLst/>
          </a:prstGeom>
          <a:noFill/>
          <a:ln>
            <a:noFill/>
          </a:ln>
        </p:spPr>
        <p:txBody>
          <a:bodyPr anchorCtr="0" anchor="ctr" bIns="60925" lIns="121900" spcFirstLastPara="1" rIns="121900" wrap="square" tIns="60925">
            <a:noAutofit/>
          </a:bodyPr>
          <a:lstStyle>
            <a:lvl1pPr lvl="0" rtl="0" algn="l">
              <a:lnSpc>
                <a:spcPct val="100000"/>
              </a:lnSpc>
              <a:spcBef>
                <a:spcPts val="0"/>
              </a:spcBef>
              <a:spcAft>
                <a:spcPts val="0"/>
              </a:spcAft>
              <a:buSzPts val="1900"/>
              <a:buNone/>
              <a:defRPr/>
            </a:lvl1pPr>
            <a:lvl2pPr lvl="1" rtl="0" algn="l">
              <a:lnSpc>
                <a:spcPct val="100000"/>
              </a:lnSpc>
              <a:spcBef>
                <a:spcPts val="0"/>
              </a:spcBef>
              <a:spcAft>
                <a:spcPts val="0"/>
              </a:spcAft>
              <a:buSzPts val="1900"/>
              <a:buNone/>
              <a:defRPr/>
            </a:lvl2pPr>
            <a:lvl3pPr lvl="2" rtl="0" algn="l">
              <a:lnSpc>
                <a:spcPct val="100000"/>
              </a:lnSpc>
              <a:spcBef>
                <a:spcPts val="0"/>
              </a:spcBef>
              <a:spcAft>
                <a:spcPts val="0"/>
              </a:spcAft>
              <a:buSzPts val="1900"/>
              <a:buNone/>
              <a:defRPr/>
            </a:lvl3pPr>
            <a:lvl4pPr lvl="3" rtl="0" algn="l">
              <a:lnSpc>
                <a:spcPct val="100000"/>
              </a:lnSpc>
              <a:spcBef>
                <a:spcPts val="0"/>
              </a:spcBef>
              <a:spcAft>
                <a:spcPts val="0"/>
              </a:spcAft>
              <a:buSzPts val="1900"/>
              <a:buNone/>
              <a:defRPr/>
            </a:lvl4pPr>
            <a:lvl5pPr lvl="4" rtl="0" algn="l">
              <a:lnSpc>
                <a:spcPct val="100000"/>
              </a:lnSpc>
              <a:spcBef>
                <a:spcPts val="0"/>
              </a:spcBef>
              <a:spcAft>
                <a:spcPts val="0"/>
              </a:spcAft>
              <a:buSzPts val="1900"/>
              <a:buNone/>
              <a:defRPr/>
            </a:lvl5pPr>
            <a:lvl6pPr lvl="5" rtl="0" algn="l">
              <a:lnSpc>
                <a:spcPct val="100000"/>
              </a:lnSpc>
              <a:spcBef>
                <a:spcPts val="0"/>
              </a:spcBef>
              <a:spcAft>
                <a:spcPts val="0"/>
              </a:spcAft>
              <a:buSzPts val="1900"/>
              <a:buNone/>
              <a:defRPr/>
            </a:lvl6pPr>
            <a:lvl7pPr lvl="6" rtl="0" algn="l">
              <a:lnSpc>
                <a:spcPct val="100000"/>
              </a:lnSpc>
              <a:spcBef>
                <a:spcPts val="0"/>
              </a:spcBef>
              <a:spcAft>
                <a:spcPts val="0"/>
              </a:spcAft>
              <a:buSzPts val="1900"/>
              <a:buNone/>
              <a:defRPr/>
            </a:lvl7pPr>
            <a:lvl8pPr lvl="7" rtl="0" algn="l">
              <a:lnSpc>
                <a:spcPct val="100000"/>
              </a:lnSpc>
              <a:spcBef>
                <a:spcPts val="0"/>
              </a:spcBef>
              <a:spcAft>
                <a:spcPts val="0"/>
              </a:spcAft>
              <a:buSzPts val="1900"/>
              <a:buNone/>
              <a:defRPr/>
            </a:lvl8pPr>
            <a:lvl9pPr lvl="8" rtl="0" algn="l">
              <a:lnSpc>
                <a:spcPct val="100000"/>
              </a:lnSpc>
              <a:spcBef>
                <a:spcPts val="0"/>
              </a:spcBef>
              <a:spcAft>
                <a:spcPts val="0"/>
              </a:spcAft>
              <a:buSzPts val="1900"/>
              <a:buNone/>
              <a:defRPr/>
            </a:lvl9pPr>
          </a:lstStyle>
          <a:p/>
        </p:txBody>
      </p:sp>
      <p:sp>
        <p:nvSpPr>
          <p:cNvPr id="94" name="Google Shape;94;g2f743f69ec8_0_301"/>
          <p:cNvSpPr txBox="1"/>
          <p:nvPr>
            <p:ph idx="11" type="ftr"/>
          </p:nvPr>
        </p:nvSpPr>
        <p:spPr>
          <a:xfrm>
            <a:off x="4038600" y="6356367"/>
            <a:ext cx="4114800" cy="365100"/>
          </a:xfrm>
          <a:prstGeom prst="rect">
            <a:avLst/>
          </a:prstGeom>
          <a:noFill/>
          <a:ln>
            <a:noFill/>
          </a:ln>
        </p:spPr>
        <p:txBody>
          <a:bodyPr anchorCtr="0" anchor="ctr" bIns="60925" lIns="121900" spcFirstLastPara="1" rIns="121900" wrap="square" tIns="60925">
            <a:noAutofit/>
          </a:bodyPr>
          <a:lstStyle>
            <a:lvl1pPr lvl="0" rtl="0" algn="ctr">
              <a:lnSpc>
                <a:spcPct val="100000"/>
              </a:lnSpc>
              <a:spcBef>
                <a:spcPts val="0"/>
              </a:spcBef>
              <a:spcAft>
                <a:spcPts val="0"/>
              </a:spcAft>
              <a:buSzPts val="1900"/>
              <a:buNone/>
              <a:defRPr/>
            </a:lvl1pPr>
            <a:lvl2pPr lvl="1" rtl="0" algn="l">
              <a:lnSpc>
                <a:spcPct val="100000"/>
              </a:lnSpc>
              <a:spcBef>
                <a:spcPts val="0"/>
              </a:spcBef>
              <a:spcAft>
                <a:spcPts val="0"/>
              </a:spcAft>
              <a:buSzPts val="1900"/>
              <a:buNone/>
              <a:defRPr/>
            </a:lvl2pPr>
            <a:lvl3pPr lvl="2" rtl="0" algn="l">
              <a:lnSpc>
                <a:spcPct val="100000"/>
              </a:lnSpc>
              <a:spcBef>
                <a:spcPts val="0"/>
              </a:spcBef>
              <a:spcAft>
                <a:spcPts val="0"/>
              </a:spcAft>
              <a:buSzPts val="1900"/>
              <a:buNone/>
              <a:defRPr/>
            </a:lvl3pPr>
            <a:lvl4pPr lvl="3" rtl="0" algn="l">
              <a:lnSpc>
                <a:spcPct val="100000"/>
              </a:lnSpc>
              <a:spcBef>
                <a:spcPts val="0"/>
              </a:spcBef>
              <a:spcAft>
                <a:spcPts val="0"/>
              </a:spcAft>
              <a:buSzPts val="1900"/>
              <a:buNone/>
              <a:defRPr/>
            </a:lvl4pPr>
            <a:lvl5pPr lvl="4" rtl="0" algn="l">
              <a:lnSpc>
                <a:spcPct val="100000"/>
              </a:lnSpc>
              <a:spcBef>
                <a:spcPts val="0"/>
              </a:spcBef>
              <a:spcAft>
                <a:spcPts val="0"/>
              </a:spcAft>
              <a:buSzPts val="1900"/>
              <a:buNone/>
              <a:defRPr/>
            </a:lvl5pPr>
            <a:lvl6pPr lvl="5" rtl="0" algn="l">
              <a:lnSpc>
                <a:spcPct val="100000"/>
              </a:lnSpc>
              <a:spcBef>
                <a:spcPts val="0"/>
              </a:spcBef>
              <a:spcAft>
                <a:spcPts val="0"/>
              </a:spcAft>
              <a:buSzPts val="1900"/>
              <a:buNone/>
              <a:defRPr/>
            </a:lvl6pPr>
            <a:lvl7pPr lvl="6" rtl="0" algn="l">
              <a:lnSpc>
                <a:spcPct val="100000"/>
              </a:lnSpc>
              <a:spcBef>
                <a:spcPts val="0"/>
              </a:spcBef>
              <a:spcAft>
                <a:spcPts val="0"/>
              </a:spcAft>
              <a:buSzPts val="1900"/>
              <a:buNone/>
              <a:defRPr/>
            </a:lvl7pPr>
            <a:lvl8pPr lvl="7" rtl="0" algn="l">
              <a:lnSpc>
                <a:spcPct val="100000"/>
              </a:lnSpc>
              <a:spcBef>
                <a:spcPts val="0"/>
              </a:spcBef>
              <a:spcAft>
                <a:spcPts val="0"/>
              </a:spcAft>
              <a:buSzPts val="1900"/>
              <a:buNone/>
              <a:defRPr/>
            </a:lvl8pPr>
            <a:lvl9pPr lvl="8" rtl="0" algn="l">
              <a:lnSpc>
                <a:spcPct val="100000"/>
              </a:lnSpc>
              <a:spcBef>
                <a:spcPts val="0"/>
              </a:spcBef>
              <a:spcAft>
                <a:spcPts val="0"/>
              </a:spcAft>
              <a:buSzPts val="1900"/>
              <a:buNone/>
              <a:defRPr/>
            </a:lvl9pPr>
          </a:lstStyle>
          <a:p/>
        </p:txBody>
      </p:sp>
      <p:sp>
        <p:nvSpPr>
          <p:cNvPr id="95" name="Google Shape;95;g2f743f69ec8_0_301"/>
          <p:cNvSpPr txBox="1"/>
          <p:nvPr>
            <p:ph idx="12" type="sldNum"/>
          </p:nvPr>
        </p:nvSpPr>
        <p:spPr>
          <a:xfrm>
            <a:off x="8610600" y="6356367"/>
            <a:ext cx="2743200" cy="365100"/>
          </a:xfrm>
          <a:prstGeom prst="rect">
            <a:avLst/>
          </a:prstGeom>
          <a:noFill/>
          <a:ln>
            <a:noFill/>
          </a:ln>
        </p:spPr>
        <p:txBody>
          <a:bodyPr anchorCtr="0" anchor="ctr" bIns="60925" lIns="121900" spcFirstLastPara="1" rIns="121900" wrap="square" tIns="60925">
            <a:noAutofit/>
          </a:bodyPr>
          <a:lstStyle>
            <a:lvl1pPr indent="0" lvl="0"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1pPr>
            <a:lvl2pPr indent="0" lvl="1"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2pPr>
            <a:lvl3pPr indent="0" lvl="2"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3pPr>
            <a:lvl4pPr indent="0" lvl="3"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4pPr>
            <a:lvl5pPr indent="0" lvl="4"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5pPr>
            <a:lvl6pPr indent="0" lvl="5"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6pPr>
            <a:lvl7pPr indent="0" lvl="6"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7pPr>
            <a:lvl8pPr indent="0" lvl="7"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8pPr>
            <a:lvl9pPr indent="0" lvl="8"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9pPr>
          </a:lstStyle>
          <a:p>
            <a:pPr indent="0" lvl="0" marL="0" rtl="0" algn="r">
              <a:spcBef>
                <a:spcPts val="0"/>
              </a:spcBef>
              <a:spcAft>
                <a:spcPts val="0"/>
              </a:spcAft>
              <a:buNone/>
            </a:pPr>
            <a:fld id="{00000000-1234-1234-1234-123412341234}" type="slidenum">
              <a:rPr lang="es-MX"/>
              <a:t>‹#›</a:t>
            </a:fld>
            <a:endParaRPr/>
          </a:p>
        </p:txBody>
      </p:sp>
    </p:spTree>
  </p:cSld>
  <p:clrMapOvr>
    <a:masterClrMapping/>
  </p:clrMapOvr>
</p:sldLayout>
</file>

<file path=ppt/slideLayouts/slideLayout13.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ítulo y objetos" type="obj">
  <p:cSld name="OBJECT">
    <p:spTree>
      <p:nvGrpSpPr>
        <p:cNvPr id="96" name="Shape 96"/>
        <p:cNvGrpSpPr/>
        <p:nvPr/>
      </p:nvGrpSpPr>
      <p:grpSpPr>
        <a:xfrm>
          <a:off x="0" y="0"/>
          <a:ext cx="0" cy="0"/>
          <a:chOff x="0" y="0"/>
          <a:chExt cx="0" cy="0"/>
        </a:xfrm>
      </p:grpSpPr>
      <p:sp>
        <p:nvSpPr>
          <p:cNvPr id="97" name="Google Shape;97;g2f743f69ec8_0_307"/>
          <p:cNvSpPr txBox="1"/>
          <p:nvPr>
            <p:ph type="title"/>
          </p:nvPr>
        </p:nvSpPr>
        <p:spPr>
          <a:xfrm>
            <a:off x="838200" y="365127"/>
            <a:ext cx="10515600" cy="1325700"/>
          </a:xfrm>
          <a:prstGeom prst="rect">
            <a:avLst/>
          </a:prstGeom>
          <a:noFill/>
          <a:ln>
            <a:noFill/>
          </a:ln>
        </p:spPr>
        <p:txBody>
          <a:bodyPr anchorCtr="0" anchor="ctr" bIns="60925" lIns="121900" spcFirstLastPara="1" rIns="121900" wrap="square" tIns="60925">
            <a:normAutofit/>
          </a:bodyPr>
          <a:lstStyle>
            <a:lvl1pPr lvl="0" rtl="0" algn="l">
              <a:lnSpc>
                <a:spcPct val="90000"/>
              </a:lnSpc>
              <a:spcBef>
                <a:spcPts val="0"/>
              </a:spcBef>
              <a:spcAft>
                <a:spcPts val="0"/>
              </a:spcAft>
              <a:buClr>
                <a:schemeClr val="dk1"/>
              </a:buClr>
              <a:buSzPts val="2400"/>
              <a:buNone/>
              <a:defRPr/>
            </a:lvl1pPr>
            <a:lvl2pPr lvl="1" rtl="0" algn="l">
              <a:lnSpc>
                <a:spcPct val="100000"/>
              </a:lnSpc>
              <a:spcBef>
                <a:spcPts val="0"/>
              </a:spcBef>
              <a:spcAft>
                <a:spcPts val="0"/>
              </a:spcAft>
              <a:buSzPts val="1900"/>
              <a:buNone/>
              <a:defRPr/>
            </a:lvl2pPr>
            <a:lvl3pPr lvl="2" rtl="0" algn="l">
              <a:lnSpc>
                <a:spcPct val="100000"/>
              </a:lnSpc>
              <a:spcBef>
                <a:spcPts val="0"/>
              </a:spcBef>
              <a:spcAft>
                <a:spcPts val="0"/>
              </a:spcAft>
              <a:buSzPts val="1900"/>
              <a:buNone/>
              <a:defRPr/>
            </a:lvl3pPr>
            <a:lvl4pPr lvl="3" rtl="0" algn="l">
              <a:lnSpc>
                <a:spcPct val="100000"/>
              </a:lnSpc>
              <a:spcBef>
                <a:spcPts val="0"/>
              </a:spcBef>
              <a:spcAft>
                <a:spcPts val="0"/>
              </a:spcAft>
              <a:buSzPts val="1900"/>
              <a:buNone/>
              <a:defRPr/>
            </a:lvl4pPr>
            <a:lvl5pPr lvl="4" rtl="0" algn="l">
              <a:lnSpc>
                <a:spcPct val="100000"/>
              </a:lnSpc>
              <a:spcBef>
                <a:spcPts val="0"/>
              </a:spcBef>
              <a:spcAft>
                <a:spcPts val="0"/>
              </a:spcAft>
              <a:buSzPts val="1900"/>
              <a:buNone/>
              <a:defRPr/>
            </a:lvl5pPr>
            <a:lvl6pPr lvl="5" rtl="0" algn="l">
              <a:lnSpc>
                <a:spcPct val="100000"/>
              </a:lnSpc>
              <a:spcBef>
                <a:spcPts val="0"/>
              </a:spcBef>
              <a:spcAft>
                <a:spcPts val="0"/>
              </a:spcAft>
              <a:buSzPts val="1900"/>
              <a:buNone/>
              <a:defRPr/>
            </a:lvl6pPr>
            <a:lvl7pPr lvl="6" rtl="0" algn="l">
              <a:lnSpc>
                <a:spcPct val="100000"/>
              </a:lnSpc>
              <a:spcBef>
                <a:spcPts val="0"/>
              </a:spcBef>
              <a:spcAft>
                <a:spcPts val="0"/>
              </a:spcAft>
              <a:buSzPts val="1900"/>
              <a:buNone/>
              <a:defRPr/>
            </a:lvl7pPr>
            <a:lvl8pPr lvl="7" rtl="0" algn="l">
              <a:lnSpc>
                <a:spcPct val="100000"/>
              </a:lnSpc>
              <a:spcBef>
                <a:spcPts val="0"/>
              </a:spcBef>
              <a:spcAft>
                <a:spcPts val="0"/>
              </a:spcAft>
              <a:buSzPts val="1900"/>
              <a:buNone/>
              <a:defRPr/>
            </a:lvl8pPr>
            <a:lvl9pPr lvl="8" rtl="0" algn="l">
              <a:lnSpc>
                <a:spcPct val="100000"/>
              </a:lnSpc>
              <a:spcBef>
                <a:spcPts val="0"/>
              </a:spcBef>
              <a:spcAft>
                <a:spcPts val="0"/>
              </a:spcAft>
              <a:buSzPts val="1900"/>
              <a:buNone/>
              <a:defRPr/>
            </a:lvl9pPr>
          </a:lstStyle>
          <a:p/>
        </p:txBody>
      </p:sp>
      <p:sp>
        <p:nvSpPr>
          <p:cNvPr id="98" name="Google Shape;98;g2f743f69ec8_0_307"/>
          <p:cNvSpPr txBox="1"/>
          <p:nvPr>
            <p:ph idx="1" type="body"/>
          </p:nvPr>
        </p:nvSpPr>
        <p:spPr>
          <a:xfrm>
            <a:off x="838200" y="1825630"/>
            <a:ext cx="10515600" cy="4351500"/>
          </a:xfrm>
          <a:prstGeom prst="rect">
            <a:avLst/>
          </a:prstGeom>
          <a:noFill/>
          <a:ln>
            <a:noFill/>
          </a:ln>
        </p:spPr>
        <p:txBody>
          <a:bodyPr anchorCtr="0" anchor="t" bIns="60925" lIns="121900" spcFirstLastPara="1" rIns="121900" wrap="square" tIns="60925">
            <a:normAutofit/>
          </a:bodyPr>
          <a:lstStyle>
            <a:lvl1pPr indent="-381000" lvl="0" marL="457200" rtl="0" algn="l">
              <a:lnSpc>
                <a:spcPct val="90000"/>
              </a:lnSpc>
              <a:spcBef>
                <a:spcPts val="1000"/>
              </a:spcBef>
              <a:spcAft>
                <a:spcPts val="0"/>
              </a:spcAft>
              <a:buClr>
                <a:schemeClr val="dk1"/>
              </a:buClr>
              <a:buSzPts val="2400"/>
              <a:buChar char="•"/>
              <a:defRPr/>
            </a:lvl1pPr>
            <a:lvl2pPr indent="-381000" lvl="1" marL="914400" rtl="0" algn="l">
              <a:lnSpc>
                <a:spcPct val="90000"/>
              </a:lnSpc>
              <a:spcBef>
                <a:spcPts val="500"/>
              </a:spcBef>
              <a:spcAft>
                <a:spcPts val="0"/>
              </a:spcAft>
              <a:buClr>
                <a:schemeClr val="dk1"/>
              </a:buClr>
              <a:buSzPts val="2400"/>
              <a:buChar char="•"/>
              <a:defRPr/>
            </a:lvl2pPr>
            <a:lvl3pPr indent="-381000" lvl="2" marL="1371600" rtl="0" algn="l">
              <a:lnSpc>
                <a:spcPct val="90000"/>
              </a:lnSpc>
              <a:spcBef>
                <a:spcPts val="500"/>
              </a:spcBef>
              <a:spcAft>
                <a:spcPts val="0"/>
              </a:spcAft>
              <a:buClr>
                <a:schemeClr val="dk1"/>
              </a:buClr>
              <a:buSzPts val="2400"/>
              <a:buChar char="•"/>
              <a:defRPr/>
            </a:lvl3pPr>
            <a:lvl4pPr indent="-381000" lvl="3" marL="1828800" rtl="0" algn="l">
              <a:lnSpc>
                <a:spcPct val="90000"/>
              </a:lnSpc>
              <a:spcBef>
                <a:spcPts val="500"/>
              </a:spcBef>
              <a:spcAft>
                <a:spcPts val="0"/>
              </a:spcAft>
              <a:buClr>
                <a:schemeClr val="dk1"/>
              </a:buClr>
              <a:buSzPts val="2400"/>
              <a:buChar char="•"/>
              <a:defRPr/>
            </a:lvl4pPr>
            <a:lvl5pPr indent="-381000" lvl="4" marL="2286000" rtl="0" algn="l">
              <a:lnSpc>
                <a:spcPct val="90000"/>
              </a:lnSpc>
              <a:spcBef>
                <a:spcPts val="500"/>
              </a:spcBef>
              <a:spcAft>
                <a:spcPts val="0"/>
              </a:spcAft>
              <a:buClr>
                <a:schemeClr val="dk1"/>
              </a:buClr>
              <a:buSzPts val="2400"/>
              <a:buChar char="•"/>
              <a:defRPr/>
            </a:lvl5pPr>
            <a:lvl6pPr indent="-381000" lvl="5" marL="2743200" rtl="0" algn="l">
              <a:lnSpc>
                <a:spcPct val="90000"/>
              </a:lnSpc>
              <a:spcBef>
                <a:spcPts val="500"/>
              </a:spcBef>
              <a:spcAft>
                <a:spcPts val="0"/>
              </a:spcAft>
              <a:buClr>
                <a:schemeClr val="dk1"/>
              </a:buClr>
              <a:buSzPts val="2400"/>
              <a:buChar char="•"/>
              <a:defRPr/>
            </a:lvl6pPr>
            <a:lvl7pPr indent="-381000" lvl="6" marL="3200400" rtl="0" algn="l">
              <a:lnSpc>
                <a:spcPct val="90000"/>
              </a:lnSpc>
              <a:spcBef>
                <a:spcPts val="500"/>
              </a:spcBef>
              <a:spcAft>
                <a:spcPts val="0"/>
              </a:spcAft>
              <a:buClr>
                <a:schemeClr val="dk1"/>
              </a:buClr>
              <a:buSzPts val="2400"/>
              <a:buChar char="•"/>
              <a:defRPr/>
            </a:lvl7pPr>
            <a:lvl8pPr indent="-381000" lvl="7" marL="3657600" rtl="0" algn="l">
              <a:lnSpc>
                <a:spcPct val="90000"/>
              </a:lnSpc>
              <a:spcBef>
                <a:spcPts val="500"/>
              </a:spcBef>
              <a:spcAft>
                <a:spcPts val="0"/>
              </a:spcAft>
              <a:buClr>
                <a:schemeClr val="dk1"/>
              </a:buClr>
              <a:buSzPts val="2400"/>
              <a:buChar char="•"/>
              <a:defRPr/>
            </a:lvl8pPr>
            <a:lvl9pPr indent="-381000" lvl="8" marL="4114800" rtl="0" algn="l">
              <a:lnSpc>
                <a:spcPct val="90000"/>
              </a:lnSpc>
              <a:spcBef>
                <a:spcPts val="500"/>
              </a:spcBef>
              <a:spcAft>
                <a:spcPts val="0"/>
              </a:spcAft>
              <a:buClr>
                <a:schemeClr val="dk1"/>
              </a:buClr>
              <a:buSzPts val="2400"/>
              <a:buChar char="•"/>
              <a:defRPr/>
            </a:lvl9pPr>
          </a:lstStyle>
          <a:p/>
        </p:txBody>
      </p:sp>
      <p:sp>
        <p:nvSpPr>
          <p:cNvPr id="99" name="Google Shape;99;g2f743f69ec8_0_307"/>
          <p:cNvSpPr txBox="1"/>
          <p:nvPr>
            <p:ph idx="10" type="dt"/>
          </p:nvPr>
        </p:nvSpPr>
        <p:spPr>
          <a:xfrm>
            <a:off x="838200" y="6356367"/>
            <a:ext cx="2743200" cy="365100"/>
          </a:xfrm>
          <a:prstGeom prst="rect">
            <a:avLst/>
          </a:prstGeom>
          <a:noFill/>
          <a:ln>
            <a:noFill/>
          </a:ln>
        </p:spPr>
        <p:txBody>
          <a:bodyPr anchorCtr="0" anchor="ctr" bIns="60925" lIns="121900" spcFirstLastPara="1" rIns="121900" wrap="square" tIns="60925">
            <a:noAutofit/>
          </a:bodyPr>
          <a:lstStyle>
            <a:lvl1pPr lvl="0" rtl="0" algn="l">
              <a:lnSpc>
                <a:spcPct val="100000"/>
              </a:lnSpc>
              <a:spcBef>
                <a:spcPts val="0"/>
              </a:spcBef>
              <a:spcAft>
                <a:spcPts val="0"/>
              </a:spcAft>
              <a:buSzPts val="1900"/>
              <a:buNone/>
              <a:defRPr/>
            </a:lvl1pPr>
            <a:lvl2pPr lvl="1" rtl="0" algn="l">
              <a:lnSpc>
                <a:spcPct val="100000"/>
              </a:lnSpc>
              <a:spcBef>
                <a:spcPts val="0"/>
              </a:spcBef>
              <a:spcAft>
                <a:spcPts val="0"/>
              </a:spcAft>
              <a:buSzPts val="1900"/>
              <a:buNone/>
              <a:defRPr/>
            </a:lvl2pPr>
            <a:lvl3pPr lvl="2" rtl="0" algn="l">
              <a:lnSpc>
                <a:spcPct val="100000"/>
              </a:lnSpc>
              <a:spcBef>
                <a:spcPts val="0"/>
              </a:spcBef>
              <a:spcAft>
                <a:spcPts val="0"/>
              </a:spcAft>
              <a:buSzPts val="1900"/>
              <a:buNone/>
              <a:defRPr/>
            </a:lvl3pPr>
            <a:lvl4pPr lvl="3" rtl="0" algn="l">
              <a:lnSpc>
                <a:spcPct val="100000"/>
              </a:lnSpc>
              <a:spcBef>
                <a:spcPts val="0"/>
              </a:spcBef>
              <a:spcAft>
                <a:spcPts val="0"/>
              </a:spcAft>
              <a:buSzPts val="1900"/>
              <a:buNone/>
              <a:defRPr/>
            </a:lvl4pPr>
            <a:lvl5pPr lvl="4" rtl="0" algn="l">
              <a:lnSpc>
                <a:spcPct val="100000"/>
              </a:lnSpc>
              <a:spcBef>
                <a:spcPts val="0"/>
              </a:spcBef>
              <a:spcAft>
                <a:spcPts val="0"/>
              </a:spcAft>
              <a:buSzPts val="1900"/>
              <a:buNone/>
              <a:defRPr/>
            </a:lvl5pPr>
            <a:lvl6pPr lvl="5" rtl="0" algn="l">
              <a:lnSpc>
                <a:spcPct val="100000"/>
              </a:lnSpc>
              <a:spcBef>
                <a:spcPts val="0"/>
              </a:spcBef>
              <a:spcAft>
                <a:spcPts val="0"/>
              </a:spcAft>
              <a:buSzPts val="1900"/>
              <a:buNone/>
              <a:defRPr/>
            </a:lvl6pPr>
            <a:lvl7pPr lvl="6" rtl="0" algn="l">
              <a:lnSpc>
                <a:spcPct val="100000"/>
              </a:lnSpc>
              <a:spcBef>
                <a:spcPts val="0"/>
              </a:spcBef>
              <a:spcAft>
                <a:spcPts val="0"/>
              </a:spcAft>
              <a:buSzPts val="1900"/>
              <a:buNone/>
              <a:defRPr/>
            </a:lvl7pPr>
            <a:lvl8pPr lvl="7" rtl="0" algn="l">
              <a:lnSpc>
                <a:spcPct val="100000"/>
              </a:lnSpc>
              <a:spcBef>
                <a:spcPts val="0"/>
              </a:spcBef>
              <a:spcAft>
                <a:spcPts val="0"/>
              </a:spcAft>
              <a:buSzPts val="1900"/>
              <a:buNone/>
              <a:defRPr/>
            </a:lvl8pPr>
            <a:lvl9pPr lvl="8" rtl="0" algn="l">
              <a:lnSpc>
                <a:spcPct val="100000"/>
              </a:lnSpc>
              <a:spcBef>
                <a:spcPts val="0"/>
              </a:spcBef>
              <a:spcAft>
                <a:spcPts val="0"/>
              </a:spcAft>
              <a:buSzPts val="1900"/>
              <a:buNone/>
              <a:defRPr/>
            </a:lvl9pPr>
          </a:lstStyle>
          <a:p/>
        </p:txBody>
      </p:sp>
      <p:sp>
        <p:nvSpPr>
          <p:cNvPr id="100" name="Google Shape;100;g2f743f69ec8_0_307"/>
          <p:cNvSpPr txBox="1"/>
          <p:nvPr>
            <p:ph idx="11" type="ftr"/>
          </p:nvPr>
        </p:nvSpPr>
        <p:spPr>
          <a:xfrm>
            <a:off x="4038600" y="6356367"/>
            <a:ext cx="4114800" cy="365100"/>
          </a:xfrm>
          <a:prstGeom prst="rect">
            <a:avLst/>
          </a:prstGeom>
          <a:noFill/>
          <a:ln>
            <a:noFill/>
          </a:ln>
        </p:spPr>
        <p:txBody>
          <a:bodyPr anchorCtr="0" anchor="ctr" bIns="60925" lIns="121900" spcFirstLastPara="1" rIns="121900" wrap="square" tIns="60925">
            <a:noAutofit/>
          </a:bodyPr>
          <a:lstStyle>
            <a:lvl1pPr lvl="0" rtl="0" algn="ctr">
              <a:lnSpc>
                <a:spcPct val="100000"/>
              </a:lnSpc>
              <a:spcBef>
                <a:spcPts val="0"/>
              </a:spcBef>
              <a:spcAft>
                <a:spcPts val="0"/>
              </a:spcAft>
              <a:buSzPts val="1900"/>
              <a:buNone/>
              <a:defRPr/>
            </a:lvl1pPr>
            <a:lvl2pPr lvl="1" rtl="0" algn="l">
              <a:lnSpc>
                <a:spcPct val="100000"/>
              </a:lnSpc>
              <a:spcBef>
                <a:spcPts val="0"/>
              </a:spcBef>
              <a:spcAft>
                <a:spcPts val="0"/>
              </a:spcAft>
              <a:buSzPts val="1900"/>
              <a:buNone/>
              <a:defRPr/>
            </a:lvl2pPr>
            <a:lvl3pPr lvl="2" rtl="0" algn="l">
              <a:lnSpc>
                <a:spcPct val="100000"/>
              </a:lnSpc>
              <a:spcBef>
                <a:spcPts val="0"/>
              </a:spcBef>
              <a:spcAft>
                <a:spcPts val="0"/>
              </a:spcAft>
              <a:buSzPts val="1900"/>
              <a:buNone/>
              <a:defRPr/>
            </a:lvl3pPr>
            <a:lvl4pPr lvl="3" rtl="0" algn="l">
              <a:lnSpc>
                <a:spcPct val="100000"/>
              </a:lnSpc>
              <a:spcBef>
                <a:spcPts val="0"/>
              </a:spcBef>
              <a:spcAft>
                <a:spcPts val="0"/>
              </a:spcAft>
              <a:buSzPts val="1900"/>
              <a:buNone/>
              <a:defRPr/>
            </a:lvl4pPr>
            <a:lvl5pPr lvl="4" rtl="0" algn="l">
              <a:lnSpc>
                <a:spcPct val="100000"/>
              </a:lnSpc>
              <a:spcBef>
                <a:spcPts val="0"/>
              </a:spcBef>
              <a:spcAft>
                <a:spcPts val="0"/>
              </a:spcAft>
              <a:buSzPts val="1900"/>
              <a:buNone/>
              <a:defRPr/>
            </a:lvl5pPr>
            <a:lvl6pPr lvl="5" rtl="0" algn="l">
              <a:lnSpc>
                <a:spcPct val="100000"/>
              </a:lnSpc>
              <a:spcBef>
                <a:spcPts val="0"/>
              </a:spcBef>
              <a:spcAft>
                <a:spcPts val="0"/>
              </a:spcAft>
              <a:buSzPts val="1900"/>
              <a:buNone/>
              <a:defRPr/>
            </a:lvl6pPr>
            <a:lvl7pPr lvl="6" rtl="0" algn="l">
              <a:lnSpc>
                <a:spcPct val="100000"/>
              </a:lnSpc>
              <a:spcBef>
                <a:spcPts val="0"/>
              </a:spcBef>
              <a:spcAft>
                <a:spcPts val="0"/>
              </a:spcAft>
              <a:buSzPts val="1900"/>
              <a:buNone/>
              <a:defRPr/>
            </a:lvl7pPr>
            <a:lvl8pPr lvl="7" rtl="0" algn="l">
              <a:lnSpc>
                <a:spcPct val="100000"/>
              </a:lnSpc>
              <a:spcBef>
                <a:spcPts val="0"/>
              </a:spcBef>
              <a:spcAft>
                <a:spcPts val="0"/>
              </a:spcAft>
              <a:buSzPts val="1900"/>
              <a:buNone/>
              <a:defRPr/>
            </a:lvl8pPr>
            <a:lvl9pPr lvl="8" rtl="0" algn="l">
              <a:lnSpc>
                <a:spcPct val="100000"/>
              </a:lnSpc>
              <a:spcBef>
                <a:spcPts val="0"/>
              </a:spcBef>
              <a:spcAft>
                <a:spcPts val="0"/>
              </a:spcAft>
              <a:buSzPts val="1900"/>
              <a:buNone/>
              <a:defRPr/>
            </a:lvl9pPr>
          </a:lstStyle>
          <a:p/>
        </p:txBody>
      </p:sp>
      <p:sp>
        <p:nvSpPr>
          <p:cNvPr id="101" name="Google Shape;101;g2f743f69ec8_0_307"/>
          <p:cNvSpPr txBox="1"/>
          <p:nvPr>
            <p:ph idx="12" type="sldNum"/>
          </p:nvPr>
        </p:nvSpPr>
        <p:spPr>
          <a:xfrm>
            <a:off x="8610600" y="6356367"/>
            <a:ext cx="2743200" cy="365100"/>
          </a:xfrm>
          <a:prstGeom prst="rect">
            <a:avLst/>
          </a:prstGeom>
          <a:noFill/>
          <a:ln>
            <a:noFill/>
          </a:ln>
        </p:spPr>
        <p:txBody>
          <a:bodyPr anchorCtr="0" anchor="ctr" bIns="60925" lIns="121900" spcFirstLastPara="1" rIns="121900" wrap="square" tIns="60925">
            <a:noAutofit/>
          </a:bodyPr>
          <a:lstStyle>
            <a:lvl1pPr indent="0" lvl="0"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1pPr>
            <a:lvl2pPr indent="0" lvl="1"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2pPr>
            <a:lvl3pPr indent="0" lvl="2"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3pPr>
            <a:lvl4pPr indent="0" lvl="3"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4pPr>
            <a:lvl5pPr indent="0" lvl="4"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5pPr>
            <a:lvl6pPr indent="0" lvl="5"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6pPr>
            <a:lvl7pPr indent="0" lvl="6"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7pPr>
            <a:lvl8pPr indent="0" lvl="7"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8pPr>
            <a:lvl9pPr indent="0" lvl="8"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9pPr>
          </a:lstStyle>
          <a:p>
            <a:pPr indent="0" lvl="0" marL="0" rtl="0" algn="r">
              <a:spcBef>
                <a:spcPts val="0"/>
              </a:spcBef>
              <a:spcAft>
                <a:spcPts val="0"/>
              </a:spcAft>
              <a:buNone/>
            </a:pPr>
            <a:fld id="{00000000-1234-1234-1234-123412341234}" type="slidenum">
              <a:rPr lang="es-MX"/>
              <a:t>‹#›</a:t>
            </a:fld>
            <a:endParaRPr/>
          </a:p>
        </p:txBody>
      </p:sp>
    </p:spTree>
  </p:cSld>
  <p:clrMapOvr>
    <a:masterClrMapping/>
  </p:clrMapOvr>
</p:sldLayout>
</file>

<file path=ppt/slideLayouts/slideLayout14.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Encabezado de sección" type="secHead">
  <p:cSld name="SECTION_HEADER">
    <p:spTree>
      <p:nvGrpSpPr>
        <p:cNvPr id="102" name="Shape 102"/>
        <p:cNvGrpSpPr/>
        <p:nvPr/>
      </p:nvGrpSpPr>
      <p:grpSpPr>
        <a:xfrm>
          <a:off x="0" y="0"/>
          <a:ext cx="0" cy="0"/>
          <a:chOff x="0" y="0"/>
          <a:chExt cx="0" cy="0"/>
        </a:xfrm>
      </p:grpSpPr>
      <p:sp>
        <p:nvSpPr>
          <p:cNvPr id="103" name="Google Shape;103;g2f743f69ec8_0_313"/>
          <p:cNvSpPr txBox="1"/>
          <p:nvPr>
            <p:ph type="title"/>
          </p:nvPr>
        </p:nvSpPr>
        <p:spPr>
          <a:xfrm>
            <a:off x="831851" y="1709743"/>
            <a:ext cx="10515600" cy="2852700"/>
          </a:xfrm>
          <a:prstGeom prst="rect">
            <a:avLst/>
          </a:prstGeom>
          <a:noFill/>
          <a:ln>
            <a:noFill/>
          </a:ln>
        </p:spPr>
        <p:txBody>
          <a:bodyPr anchorCtr="0" anchor="b" bIns="60925" lIns="121900" spcFirstLastPara="1" rIns="121900" wrap="square" tIns="60925">
            <a:normAutofit/>
          </a:bodyPr>
          <a:lstStyle>
            <a:lvl1pPr lvl="0" rtl="0" algn="l">
              <a:lnSpc>
                <a:spcPct val="90000"/>
              </a:lnSpc>
              <a:spcBef>
                <a:spcPts val="0"/>
              </a:spcBef>
              <a:spcAft>
                <a:spcPts val="0"/>
              </a:spcAft>
              <a:buClr>
                <a:schemeClr val="dk1"/>
              </a:buClr>
              <a:buSzPts val="6000"/>
              <a:buFont typeface="Calibri"/>
              <a:buNone/>
              <a:defRPr sz="6000"/>
            </a:lvl1pPr>
            <a:lvl2pPr lvl="1" rtl="0" algn="l">
              <a:lnSpc>
                <a:spcPct val="100000"/>
              </a:lnSpc>
              <a:spcBef>
                <a:spcPts val="0"/>
              </a:spcBef>
              <a:spcAft>
                <a:spcPts val="0"/>
              </a:spcAft>
              <a:buSzPts val="1900"/>
              <a:buNone/>
              <a:defRPr/>
            </a:lvl2pPr>
            <a:lvl3pPr lvl="2" rtl="0" algn="l">
              <a:lnSpc>
                <a:spcPct val="100000"/>
              </a:lnSpc>
              <a:spcBef>
                <a:spcPts val="0"/>
              </a:spcBef>
              <a:spcAft>
                <a:spcPts val="0"/>
              </a:spcAft>
              <a:buSzPts val="1900"/>
              <a:buNone/>
              <a:defRPr/>
            </a:lvl3pPr>
            <a:lvl4pPr lvl="3" rtl="0" algn="l">
              <a:lnSpc>
                <a:spcPct val="100000"/>
              </a:lnSpc>
              <a:spcBef>
                <a:spcPts val="0"/>
              </a:spcBef>
              <a:spcAft>
                <a:spcPts val="0"/>
              </a:spcAft>
              <a:buSzPts val="1900"/>
              <a:buNone/>
              <a:defRPr/>
            </a:lvl4pPr>
            <a:lvl5pPr lvl="4" rtl="0" algn="l">
              <a:lnSpc>
                <a:spcPct val="100000"/>
              </a:lnSpc>
              <a:spcBef>
                <a:spcPts val="0"/>
              </a:spcBef>
              <a:spcAft>
                <a:spcPts val="0"/>
              </a:spcAft>
              <a:buSzPts val="1900"/>
              <a:buNone/>
              <a:defRPr/>
            </a:lvl5pPr>
            <a:lvl6pPr lvl="5" rtl="0" algn="l">
              <a:lnSpc>
                <a:spcPct val="100000"/>
              </a:lnSpc>
              <a:spcBef>
                <a:spcPts val="0"/>
              </a:spcBef>
              <a:spcAft>
                <a:spcPts val="0"/>
              </a:spcAft>
              <a:buSzPts val="1900"/>
              <a:buNone/>
              <a:defRPr/>
            </a:lvl6pPr>
            <a:lvl7pPr lvl="6" rtl="0" algn="l">
              <a:lnSpc>
                <a:spcPct val="100000"/>
              </a:lnSpc>
              <a:spcBef>
                <a:spcPts val="0"/>
              </a:spcBef>
              <a:spcAft>
                <a:spcPts val="0"/>
              </a:spcAft>
              <a:buSzPts val="1900"/>
              <a:buNone/>
              <a:defRPr/>
            </a:lvl7pPr>
            <a:lvl8pPr lvl="7" rtl="0" algn="l">
              <a:lnSpc>
                <a:spcPct val="100000"/>
              </a:lnSpc>
              <a:spcBef>
                <a:spcPts val="0"/>
              </a:spcBef>
              <a:spcAft>
                <a:spcPts val="0"/>
              </a:spcAft>
              <a:buSzPts val="1900"/>
              <a:buNone/>
              <a:defRPr/>
            </a:lvl8pPr>
            <a:lvl9pPr lvl="8" rtl="0" algn="l">
              <a:lnSpc>
                <a:spcPct val="100000"/>
              </a:lnSpc>
              <a:spcBef>
                <a:spcPts val="0"/>
              </a:spcBef>
              <a:spcAft>
                <a:spcPts val="0"/>
              </a:spcAft>
              <a:buSzPts val="1900"/>
              <a:buNone/>
              <a:defRPr/>
            </a:lvl9pPr>
          </a:lstStyle>
          <a:p/>
        </p:txBody>
      </p:sp>
      <p:sp>
        <p:nvSpPr>
          <p:cNvPr id="104" name="Google Shape;104;g2f743f69ec8_0_313"/>
          <p:cNvSpPr txBox="1"/>
          <p:nvPr>
            <p:ph idx="1" type="body"/>
          </p:nvPr>
        </p:nvSpPr>
        <p:spPr>
          <a:xfrm>
            <a:off x="831851" y="4589475"/>
            <a:ext cx="10515600" cy="1500300"/>
          </a:xfrm>
          <a:prstGeom prst="rect">
            <a:avLst/>
          </a:prstGeom>
          <a:noFill/>
          <a:ln>
            <a:noFill/>
          </a:ln>
        </p:spPr>
        <p:txBody>
          <a:bodyPr anchorCtr="0" anchor="t" bIns="60925" lIns="121900" spcFirstLastPara="1" rIns="121900" wrap="square" tIns="60925">
            <a:normAutofit/>
          </a:bodyPr>
          <a:lstStyle>
            <a:lvl1pPr indent="-228600" lvl="0" marL="457200" rtl="0" algn="l">
              <a:lnSpc>
                <a:spcPct val="90000"/>
              </a:lnSpc>
              <a:spcBef>
                <a:spcPts val="1000"/>
              </a:spcBef>
              <a:spcAft>
                <a:spcPts val="0"/>
              </a:spcAft>
              <a:buClr>
                <a:srgbClr val="888888"/>
              </a:buClr>
              <a:buSzPts val="2400"/>
              <a:buNone/>
              <a:defRPr sz="2400">
                <a:solidFill>
                  <a:srgbClr val="888888"/>
                </a:solidFill>
              </a:defRPr>
            </a:lvl1pPr>
            <a:lvl2pPr indent="-228600" lvl="1" marL="914400" rtl="0" algn="l">
              <a:lnSpc>
                <a:spcPct val="90000"/>
              </a:lnSpc>
              <a:spcBef>
                <a:spcPts val="500"/>
              </a:spcBef>
              <a:spcAft>
                <a:spcPts val="0"/>
              </a:spcAft>
              <a:buClr>
                <a:srgbClr val="888888"/>
              </a:buClr>
              <a:buSzPts val="2000"/>
              <a:buNone/>
              <a:defRPr sz="2000">
                <a:solidFill>
                  <a:srgbClr val="888888"/>
                </a:solidFill>
              </a:defRPr>
            </a:lvl2pPr>
            <a:lvl3pPr indent="-228600" lvl="2" marL="1371600" rtl="0" algn="l">
              <a:lnSpc>
                <a:spcPct val="90000"/>
              </a:lnSpc>
              <a:spcBef>
                <a:spcPts val="500"/>
              </a:spcBef>
              <a:spcAft>
                <a:spcPts val="0"/>
              </a:spcAft>
              <a:buClr>
                <a:srgbClr val="888888"/>
              </a:buClr>
              <a:buSzPts val="1800"/>
              <a:buNone/>
              <a:defRPr sz="1800">
                <a:solidFill>
                  <a:srgbClr val="888888"/>
                </a:solidFill>
              </a:defRPr>
            </a:lvl3pPr>
            <a:lvl4pPr indent="-228600" lvl="3" marL="1828800" rtl="0" algn="l">
              <a:lnSpc>
                <a:spcPct val="90000"/>
              </a:lnSpc>
              <a:spcBef>
                <a:spcPts val="500"/>
              </a:spcBef>
              <a:spcAft>
                <a:spcPts val="0"/>
              </a:spcAft>
              <a:buClr>
                <a:srgbClr val="888888"/>
              </a:buClr>
              <a:buSzPts val="1600"/>
              <a:buNone/>
              <a:defRPr sz="1600">
                <a:solidFill>
                  <a:srgbClr val="888888"/>
                </a:solidFill>
              </a:defRPr>
            </a:lvl4pPr>
            <a:lvl5pPr indent="-228600" lvl="4" marL="2286000" rtl="0" algn="l">
              <a:lnSpc>
                <a:spcPct val="90000"/>
              </a:lnSpc>
              <a:spcBef>
                <a:spcPts val="500"/>
              </a:spcBef>
              <a:spcAft>
                <a:spcPts val="0"/>
              </a:spcAft>
              <a:buClr>
                <a:srgbClr val="888888"/>
              </a:buClr>
              <a:buSzPts val="1600"/>
              <a:buNone/>
              <a:defRPr sz="1600">
                <a:solidFill>
                  <a:srgbClr val="888888"/>
                </a:solidFill>
              </a:defRPr>
            </a:lvl5pPr>
            <a:lvl6pPr indent="-228600" lvl="5" marL="2743200" rtl="0" algn="l">
              <a:lnSpc>
                <a:spcPct val="90000"/>
              </a:lnSpc>
              <a:spcBef>
                <a:spcPts val="500"/>
              </a:spcBef>
              <a:spcAft>
                <a:spcPts val="0"/>
              </a:spcAft>
              <a:buClr>
                <a:srgbClr val="888888"/>
              </a:buClr>
              <a:buSzPts val="1600"/>
              <a:buNone/>
              <a:defRPr sz="1600">
                <a:solidFill>
                  <a:srgbClr val="888888"/>
                </a:solidFill>
              </a:defRPr>
            </a:lvl6pPr>
            <a:lvl7pPr indent="-228600" lvl="6" marL="3200400" rtl="0" algn="l">
              <a:lnSpc>
                <a:spcPct val="90000"/>
              </a:lnSpc>
              <a:spcBef>
                <a:spcPts val="500"/>
              </a:spcBef>
              <a:spcAft>
                <a:spcPts val="0"/>
              </a:spcAft>
              <a:buClr>
                <a:srgbClr val="888888"/>
              </a:buClr>
              <a:buSzPts val="1600"/>
              <a:buNone/>
              <a:defRPr sz="1600">
                <a:solidFill>
                  <a:srgbClr val="888888"/>
                </a:solidFill>
              </a:defRPr>
            </a:lvl7pPr>
            <a:lvl8pPr indent="-228600" lvl="7" marL="3657600" rtl="0" algn="l">
              <a:lnSpc>
                <a:spcPct val="90000"/>
              </a:lnSpc>
              <a:spcBef>
                <a:spcPts val="500"/>
              </a:spcBef>
              <a:spcAft>
                <a:spcPts val="0"/>
              </a:spcAft>
              <a:buClr>
                <a:srgbClr val="888888"/>
              </a:buClr>
              <a:buSzPts val="1600"/>
              <a:buNone/>
              <a:defRPr sz="1600">
                <a:solidFill>
                  <a:srgbClr val="888888"/>
                </a:solidFill>
              </a:defRPr>
            </a:lvl8pPr>
            <a:lvl9pPr indent="-228600" lvl="8" marL="4114800" rtl="0" algn="l">
              <a:lnSpc>
                <a:spcPct val="90000"/>
              </a:lnSpc>
              <a:spcBef>
                <a:spcPts val="500"/>
              </a:spcBef>
              <a:spcAft>
                <a:spcPts val="0"/>
              </a:spcAft>
              <a:buClr>
                <a:srgbClr val="888888"/>
              </a:buClr>
              <a:buSzPts val="1600"/>
              <a:buNone/>
              <a:defRPr sz="1600">
                <a:solidFill>
                  <a:srgbClr val="888888"/>
                </a:solidFill>
              </a:defRPr>
            </a:lvl9pPr>
          </a:lstStyle>
          <a:p/>
        </p:txBody>
      </p:sp>
      <p:sp>
        <p:nvSpPr>
          <p:cNvPr id="105" name="Google Shape;105;g2f743f69ec8_0_313"/>
          <p:cNvSpPr txBox="1"/>
          <p:nvPr>
            <p:ph idx="10" type="dt"/>
          </p:nvPr>
        </p:nvSpPr>
        <p:spPr>
          <a:xfrm>
            <a:off x="838200" y="6356367"/>
            <a:ext cx="2743200" cy="365100"/>
          </a:xfrm>
          <a:prstGeom prst="rect">
            <a:avLst/>
          </a:prstGeom>
          <a:noFill/>
          <a:ln>
            <a:noFill/>
          </a:ln>
        </p:spPr>
        <p:txBody>
          <a:bodyPr anchorCtr="0" anchor="ctr" bIns="60925" lIns="121900" spcFirstLastPara="1" rIns="121900" wrap="square" tIns="60925">
            <a:noAutofit/>
          </a:bodyPr>
          <a:lstStyle>
            <a:lvl1pPr lvl="0" rtl="0" algn="l">
              <a:lnSpc>
                <a:spcPct val="100000"/>
              </a:lnSpc>
              <a:spcBef>
                <a:spcPts val="0"/>
              </a:spcBef>
              <a:spcAft>
                <a:spcPts val="0"/>
              </a:spcAft>
              <a:buSzPts val="1900"/>
              <a:buNone/>
              <a:defRPr/>
            </a:lvl1pPr>
            <a:lvl2pPr lvl="1" rtl="0" algn="l">
              <a:lnSpc>
                <a:spcPct val="100000"/>
              </a:lnSpc>
              <a:spcBef>
                <a:spcPts val="0"/>
              </a:spcBef>
              <a:spcAft>
                <a:spcPts val="0"/>
              </a:spcAft>
              <a:buSzPts val="1900"/>
              <a:buNone/>
              <a:defRPr/>
            </a:lvl2pPr>
            <a:lvl3pPr lvl="2" rtl="0" algn="l">
              <a:lnSpc>
                <a:spcPct val="100000"/>
              </a:lnSpc>
              <a:spcBef>
                <a:spcPts val="0"/>
              </a:spcBef>
              <a:spcAft>
                <a:spcPts val="0"/>
              </a:spcAft>
              <a:buSzPts val="1900"/>
              <a:buNone/>
              <a:defRPr/>
            </a:lvl3pPr>
            <a:lvl4pPr lvl="3" rtl="0" algn="l">
              <a:lnSpc>
                <a:spcPct val="100000"/>
              </a:lnSpc>
              <a:spcBef>
                <a:spcPts val="0"/>
              </a:spcBef>
              <a:spcAft>
                <a:spcPts val="0"/>
              </a:spcAft>
              <a:buSzPts val="1900"/>
              <a:buNone/>
              <a:defRPr/>
            </a:lvl4pPr>
            <a:lvl5pPr lvl="4" rtl="0" algn="l">
              <a:lnSpc>
                <a:spcPct val="100000"/>
              </a:lnSpc>
              <a:spcBef>
                <a:spcPts val="0"/>
              </a:spcBef>
              <a:spcAft>
                <a:spcPts val="0"/>
              </a:spcAft>
              <a:buSzPts val="1900"/>
              <a:buNone/>
              <a:defRPr/>
            </a:lvl5pPr>
            <a:lvl6pPr lvl="5" rtl="0" algn="l">
              <a:lnSpc>
                <a:spcPct val="100000"/>
              </a:lnSpc>
              <a:spcBef>
                <a:spcPts val="0"/>
              </a:spcBef>
              <a:spcAft>
                <a:spcPts val="0"/>
              </a:spcAft>
              <a:buSzPts val="1900"/>
              <a:buNone/>
              <a:defRPr/>
            </a:lvl6pPr>
            <a:lvl7pPr lvl="6" rtl="0" algn="l">
              <a:lnSpc>
                <a:spcPct val="100000"/>
              </a:lnSpc>
              <a:spcBef>
                <a:spcPts val="0"/>
              </a:spcBef>
              <a:spcAft>
                <a:spcPts val="0"/>
              </a:spcAft>
              <a:buSzPts val="1900"/>
              <a:buNone/>
              <a:defRPr/>
            </a:lvl7pPr>
            <a:lvl8pPr lvl="7" rtl="0" algn="l">
              <a:lnSpc>
                <a:spcPct val="100000"/>
              </a:lnSpc>
              <a:spcBef>
                <a:spcPts val="0"/>
              </a:spcBef>
              <a:spcAft>
                <a:spcPts val="0"/>
              </a:spcAft>
              <a:buSzPts val="1900"/>
              <a:buNone/>
              <a:defRPr/>
            </a:lvl8pPr>
            <a:lvl9pPr lvl="8" rtl="0" algn="l">
              <a:lnSpc>
                <a:spcPct val="100000"/>
              </a:lnSpc>
              <a:spcBef>
                <a:spcPts val="0"/>
              </a:spcBef>
              <a:spcAft>
                <a:spcPts val="0"/>
              </a:spcAft>
              <a:buSzPts val="1900"/>
              <a:buNone/>
              <a:defRPr/>
            </a:lvl9pPr>
          </a:lstStyle>
          <a:p/>
        </p:txBody>
      </p:sp>
      <p:sp>
        <p:nvSpPr>
          <p:cNvPr id="106" name="Google Shape;106;g2f743f69ec8_0_313"/>
          <p:cNvSpPr txBox="1"/>
          <p:nvPr>
            <p:ph idx="11" type="ftr"/>
          </p:nvPr>
        </p:nvSpPr>
        <p:spPr>
          <a:xfrm>
            <a:off x="4038600" y="6356367"/>
            <a:ext cx="4114800" cy="365100"/>
          </a:xfrm>
          <a:prstGeom prst="rect">
            <a:avLst/>
          </a:prstGeom>
          <a:noFill/>
          <a:ln>
            <a:noFill/>
          </a:ln>
        </p:spPr>
        <p:txBody>
          <a:bodyPr anchorCtr="0" anchor="ctr" bIns="60925" lIns="121900" spcFirstLastPara="1" rIns="121900" wrap="square" tIns="60925">
            <a:noAutofit/>
          </a:bodyPr>
          <a:lstStyle>
            <a:lvl1pPr lvl="0" rtl="0" algn="ctr">
              <a:lnSpc>
                <a:spcPct val="100000"/>
              </a:lnSpc>
              <a:spcBef>
                <a:spcPts val="0"/>
              </a:spcBef>
              <a:spcAft>
                <a:spcPts val="0"/>
              </a:spcAft>
              <a:buSzPts val="1900"/>
              <a:buNone/>
              <a:defRPr/>
            </a:lvl1pPr>
            <a:lvl2pPr lvl="1" rtl="0" algn="l">
              <a:lnSpc>
                <a:spcPct val="100000"/>
              </a:lnSpc>
              <a:spcBef>
                <a:spcPts val="0"/>
              </a:spcBef>
              <a:spcAft>
                <a:spcPts val="0"/>
              </a:spcAft>
              <a:buSzPts val="1900"/>
              <a:buNone/>
              <a:defRPr/>
            </a:lvl2pPr>
            <a:lvl3pPr lvl="2" rtl="0" algn="l">
              <a:lnSpc>
                <a:spcPct val="100000"/>
              </a:lnSpc>
              <a:spcBef>
                <a:spcPts val="0"/>
              </a:spcBef>
              <a:spcAft>
                <a:spcPts val="0"/>
              </a:spcAft>
              <a:buSzPts val="1900"/>
              <a:buNone/>
              <a:defRPr/>
            </a:lvl3pPr>
            <a:lvl4pPr lvl="3" rtl="0" algn="l">
              <a:lnSpc>
                <a:spcPct val="100000"/>
              </a:lnSpc>
              <a:spcBef>
                <a:spcPts val="0"/>
              </a:spcBef>
              <a:spcAft>
                <a:spcPts val="0"/>
              </a:spcAft>
              <a:buSzPts val="1900"/>
              <a:buNone/>
              <a:defRPr/>
            </a:lvl4pPr>
            <a:lvl5pPr lvl="4" rtl="0" algn="l">
              <a:lnSpc>
                <a:spcPct val="100000"/>
              </a:lnSpc>
              <a:spcBef>
                <a:spcPts val="0"/>
              </a:spcBef>
              <a:spcAft>
                <a:spcPts val="0"/>
              </a:spcAft>
              <a:buSzPts val="1900"/>
              <a:buNone/>
              <a:defRPr/>
            </a:lvl5pPr>
            <a:lvl6pPr lvl="5" rtl="0" algn="l">
              <a:lnSpc>
                <a:spcPct val="100000"/>
              </a:lnSpc>
              <a:spcBef>
                <a:spcPts val="0"/>
              </a:spcBef>
              <a:spcAft>
                <a:spcPts val="0"/>
              </a:spcAft>
              <a:buSzPts val="1900"/>
              <a:buNone/>
              <a:defRPr/>
            </a:lvl6pPr>
            <a:lvl7pPr lvl="6" rtl="0" algn="l">
              <a:lnSpc>
                <a:spcPct val="100000"/>
              </a:lnSpc>
              <a:spcBef>
                <a:spcPts val="0"/>
              </a:spcBef>
              <a:spcAft>
                <a:spcPts val="0"/>
              </a:spcAft>
              <a:buSzPts val="1900"/>
              <a:buNone/>
              <a:defRPr/>
            </a:lvl7pPr>
            <a:lvl8pPr lvl="7" rtl="0" algn="l">
              <a:lnSpc>
                <a:spcPct val="100000"/>
              </a:lnSpc>
              <a:spcBef>
                <a:spcPts val="0"/>
              </a:spcBef>
              <a:spcAft>
                <a:spcPts val="0"/>
              </a:spcAft>
              <a:buSzPts val="1900"/>
              <a:buNone/>
              <a:defRPr/>
            </a:lvl8pPr>
            <a:lvl9pPr lvl="8" rtl="0" algn="l">
              <a:lnSpc>
                <a:spcPct val="100000"/>
              </a:lnSpc>
              <a:spcBef>
                <a:spcPts val="0"/>
              </a:spcBef>
              <a:spcAft>
                <a:spcPts val="0"/>
              </a:spcAft>
              <a:buSzPts val="1900"/>
              <a:buNone/>
              <a:defRPr/>
            </a:lvl9pPr>
          </a:lstStyle>
          <a:p/>
        </p:txBody>
      </p:sp>
      <p:sp>
        <p:nvSpPr>
          <p:cNvPr id="107" name="Google Shape;107;g2f743f69ec8_0_313"/>
          <p:cNvSpPr txBox="1"/>
          <p:nvPr>
            <p:ph idx="12" type="sldNum"/>
          </p:nvPr>
        </p:nvSpPr>
        <p:spPr>
          <a:xfrm>
            <a:off x="8610600" y="6356367"/>
            <a:ext cx="2743200" cy="365100"/>
          </a:xfrm>
          <a:prstGeom prst="rect">
            <a:avLst/>
          </a:prstGeom>
          <a:noFill/>
          <a:ln>
            <a:noFill/>
          </a:ln>
        </p:spPr>
        <p:txBody>
          <a:bodyPr anchorCtr="0" anchor="ctr" bIns="60925" lIns="121900" spcFirstLastPara="1" rIns="121900" wrap="square" tIns="60925">
            <a:noAutofit/>
          </a:bodyPr>
          <a:lstStyle>
            <a:lvl1pPr indent="0" lvl="0"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1pPr>
            <a:lvl2pPr indent="0" lvl="1"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2pPr>
            <a:lvl3pPr indent="0" lvl="2"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3pPr>
            <a:lvl4pPr indent="0" lvl="3"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4pPr>
            <a:lvl5pPr indent="0" lvl="4"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5pPr>
            <a:lvl6pPr indent="0" lvl="5"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6pPr>
            <a:lvl7pPr indent="0" lvl="6"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7pPr>
            <a:lvl8pPr indent="0" lvl="7"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8pPr>
            <a:lvl9pPr indent="0" lvl="8"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9pPr>
          </a:lstStyle>
          <a:p>
            <a:pPr indent="0" lvl="0" marL="0" rtl="0" algn="r">
              <a:spcBef>
                <a:spcPts val="0"/>
              </a:spcBef>
              <a:spcAft>
                <a:spcPts val="0"/>
              </a:spcAft>
              <a:buNone/>
            </a:pPr>
            <a:fld id="{00000000-1234-1234-1234-123412341234}" type="slidenum">
              <a:rPr lang="es-MX"/>
              <a:t>‹#›</a:t>
            </a:fld>
            <a:endParaRPr/>
          </a:p>
        </p:txBody>
      </p:sp>
    </p:spTree>
  </p:cSld>
  <p:clrMapOvr>
    <a:masterClrMapping/>
  </p:clrMapOvr>
</p:sldLayout>
</file>

<file path=ppt/slideLayouts/slideLayout15.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Dos objetos" type="twoObj">
  <p:cSld name="TWO_OBJECTS">
    <p:spTree>
      <p:nvGrpSpPr>
        <p:cNvPr id="108" name="Shape 108"/>
        <p:cNvGrpSpPr/>
        <p:nvPr/>
      </p:nvGrpSpPr>
      <p:grpSpPr>
        <a:xfrm>
          <a:off x="0" y="0"/>
          <a:ext cx="0" cy="0"/>
          <a:chOff x="0" y="0"/>
          <a:chExt cx="0" cy="0"/>
        </a:xfrm>
      </p:grpSpPr>
      <p:sp>
        <p:nvSpPr>
          <p:cNvPr id="109" name="Google Shape;109;g2f743f69ec8_0_319"/>
          <p:cNvSpPr txBox="1"/>
          <p:nvPr>
            <p:ph type="title"/>
          </p:nvPr>
        </p:nvSpPr>
        <p:spPr>
          <a:xfrm>
            <a:off x="838200" y="365127"/>
            <a:ext cx="10515600" cy="1325700"/>
          </a:xfrm>
          <a:prstGeom prst="rect">
            <a:avLst/>
          </a:prstGeom>
          <a:noFill/>
          <a:ln>
            <a:noFill/>
          </a:ln>
        </p:spPr>
        <p:txBody>
          <a:bodyPr anchorCtr="0" anchor="ctr" bIns="60925" lIns="121900" spcFirstLastPara="1" rIns="121900" wrap="square" tIns="60925">
            <a:normAutofit/>
          </a:bodyPr>
          <a:lstStyle>
            <a:lvl1pPr lvl="0" rtl="0" algn="l">
              <a:lnSpc>
                <a:spcPct val="90000"/>
              </a:lnSpc>
              <a:spcBef>
                <a:spcPts val="0"/>
              </a:spcBef>
              <a:spcAft>
                <a:spcPts val="0"/>
              </a:spcAft>
              <a:buClr>
                <a:schemeClr val="dk1"/>
              </a:buClr>
              <a:buSzPts val="2400"/>
              <a:buNone/>
              <a:defRPr/>
            </a:lvl1pPr>
            <a:lvl2pPr lvl="1" rtl="0" algn="l">
              <a:lnSpc>
                <a:spcPct val="100000"/>
              </a:lnSpc>
              <a:spcBef>
                <a:spcPts val="0"/>
              </a:spcBef>
              <a:spcAft>
                <a:spcPts val="0"/>
              </a:spcAft>
              <a:buSzPts val="1900"/>
              <a:buNone/>
              <a:defRPr/>
            </a:lvl2pPr>
            <a:lvl3pPr lvl="2" rtl="0" algn="l">
              <a:lnSpc>
                <a:spcPct val="100000"/>
              </a:lnSpc>
              <a:spcBef>
                <a:spcPts val="0"/>
              </a:spcBef>
              <a:spcAft>
                <a:spcPts val="0"/>
              </a:spcAft>
              <a:buSzPts val="1900"/>
              <a:buNone/>
              <a:defRPr/>
            </a:lvl3pPr>
            <a:lvl4pPr lvl="3" rtl="0" algn="l">
              <a:lnSpc>
                <a:spcPct val="100000"/>
              </a:lnSpc>
              <a:spcBef>
                <a:spcPts val="0"/>
              </a:spcBef>
              <a:spcAft>
                <a:spcPts val="0"/>
              </a:spcAft>
              <a:buSzPts val="1900"/>
              <a:buNone/>
              <a:defRPr/>
            </a:lvl4pPr>
            <a:lvl5pPr lvl="4" rtl="0" algn="l">
              <a:lnSpc>
                <a:spcPct val="100000"/>
              </a:lnSpc>
              <a:spcBef>
                <a:spcPts val="0"/>
              </a:spcBef>
              <a:spcAft>
                <a:spcPts val="0"/>
              </a:spcAft>
              <a:buSzPts val="1900"/>
              <a:buNone/>
              <a:defRPr/>
            </a:lvl5pPr>
            <a:lvl6pPr lvl="5" rtl="0" algn="l">
              <a:lnSpc>
                <a:spcPct val="100000"/>
              </a:lnSpc>
              <a:spcBef>
                <a:spcPts val="0"/>
              </a:spcBef>
              <a:spcAft>
                <a:spcPts val="0"/>
              </a:spcAft>
              <a:buSzPts val="1900"/>
              <a:buNone/>
              <a:defRPr/>
            </a:lvl6pPr>
            <a:lvl7pPr lvl="6" rtl="0" algn="l">
              <a:lnSpc>
                <a:spcPct val="100000"/>
              </a:lnSpc>
              <a:spcBef>
                <a:spcPts val="0"/>
              </a:spcBef>
              <a:spcAft>
                <a:spcPts val="0"/>
              </a:spcAft>
              <a:buSzPts val="1900"/>
              <a:buNone/>
              <a:defRPr/>
            </a:lvl7pPr>
            <a:lvl8pPr lvl="7" rtl="0" algn="l">
              <a:lnSpc>
                <a:spcPct val="100000"/>
              </a:lnSpc>
              <a:spcBef>
                <a:spcPts val="0"/>
              </a:spcBef>
              <a:spcAft>
                <a:spcPts val="0"/>
              </a:spcAft>
              <a:buSzPts val="1900"/>
              <a:buNone/>
              <a:defRPr/>
            </a:lvl8pPr>
            <a:lvl9pPr lvl="8" rtl="0" algn="l">
              <a:lnSpc>
                <a:spcPct val="100000"/>
              </a:lnSpc>
              <a:spcBef>
                <a:spcPts val="0"/>
              </a:spcBef>
              <a:spcAft>
                <a:spcPts val="0"/>
              </a:spcAft>
              <a:buSzPts val="1900"/>
              <a:buNone/>
              <a:defRPr/>
            </a:lvl9pPr>
          </a:lstStyle>
          <a:p/>
        </p:txBody>
      </p:sp>
      <p:sp>
        <p:nvSpPr>
          <p:cNvPr id="110" name="Google Shape;110;g2f743f69ec8_0_319"/>
          <p:cNvSpPr txBox="1"/>
          <p:nvPr>
            <p:ph idx="1" type="body"/>
          </p:nvPr>
        </p:nvSpPr>
        <p:spPr>
          <a:xfrm>
            <a:off x="838200" y="1825630"/>
            <a:ext cx="5181600" cy="4351500"/>
          </a:xfrm>
          <a:prstGeom prst="rect">
            <a:avLst/>
          </a:prstGeom>
          <a:noFill/>
          <a:ln>
            <a:noFill/>
          </a:ln>
        </p:spPr>
        <p:txBody>
          <a:bodyPr anchorCtr="0" anchor="t" bIns="60925" lIns="121900" spcFirstLastPara="1" rIns="121900" wrap="square" tIns="60925">
            <a:normAutofit/>
          </a:bodyPr>
          <a:lstStyle>
            <a:lvl1pPr indent="-381000" lvl="0" marL="457200" rtl="0" algn="l">
              <a:lnSpc>
                <a:spcPct val="90000"/>
              </a:lnSpc>
              <a:spcBef>
                <a:spcPts val="1000"/>
              </a:spcBef>
              <a:spcAft>
                <a:spcPts val="0"/>
              </a:spcAft>
              <a:buClr>
                <a:schemeClr val="dk1"/>
              </a:buClr>
              <a:buSzPts val="2400"/>
              <a:buChar char="•"/>
              <a:defRPr/>
            </a:lvl1pPr>
            <a:lvl2pPr indent="-381000" lvl="1" marL="914400" rtl="0" algn="l">
              <a:lnSpc>
                <a:spcPct val="90000"/>
              </a:lnSpc>
              <a:spcBef>
                <a:spcPts val="500"/>
              </a:spcBef>
              <a:spcAft>
                <a:spcPts val="0"/>
              </a:spcAft>
              <a:buClr>
                <a:schemeClr val="dk1"/>
              </a:buClr>
              <a:buSzPts val="2400"/>
              <a:buChar char="•"/>
              <a:defRPr/>
            </a:lvl2pPr>
            <a:lvl3pPr indent="-381000" lvl="2" marL="1371600" rtl="0" algn="l">
              <a:lnSpc>
                <a:spcPct val="90000"/>
              </a:lnSpc>
              <a:spcBef>
                <a:spcPts val="500"/>
              </a:spcBef>
              <a:spcAft>
                <a:spcPts val="0"/>
              </a:spcAft>
              <a:buClr>
                <a:schemeClr val="dk1"/>
              </a:buClr>
              <a:buSzPts val="2400"/>
              <a:buChar char="•"/>
              <a:defRPr/>
            </a:lvl3pPr>
            <a:lvl4pPr indent="-381000" lvl="3" marL="1828800" rtl="0" algn="l">
              <a:lnSpc>
                <a:spcPct val="90000"/>
              </a:lnSpc>
              <a:spcBef>
                <a:spcPts val="500"/>
              </a:spcBef>
              <a:spcAft>
                <a:spcPts val="0"/>
              </a:spcAft>
              <a:buClr>
                <a:schemeClr val="dk1"/>
              </a:buClr>
              <a:buSzPts val="2400"/>
              <a:buChar char="•"/>
              <a:defRPr/>
            </a:lvl4pPr>
            <a:lvl5pPr indent="-381000" lvl="4" marL="2286000" rtl="0" algn="l">
              <a:lnSpc>
                <a:spcPct val="90000"/>
              </a:lnSpc>
              <a:spcBef>
                <a:spcPts val="500"/>
              </a:spcBef>
              <a:spcAft>
                <a:spcPts val="0"/>
              </a:spcAft>
              <a:buClr>
                <a:schemeClr val="dk1"/>
              </a:buClr>
              <a:buSzPts val="2400"/>
              <a:buChar char="•"/>
              <a:defRPr/>
            </a:lvl5pPr>
            <a:lvl6pPr indent="-381000" lvl="5" marL="2743200" rtl="0" algn="l">
              <a:lnSpc>
                <a:spcPct val="90000"/>
              </a:lnSpc>
              <a:spcBef>
                <a:spcPts val="500"/>
              </a:spcBef>
              <a:spcAft>
                <a:spcPts val="0"/>
              </a:spcAft>
              <a:buClr>
                <a:schemeClr val="dk1"/>
              </a:buClr>
              <a:buSzPts val="2400"/>
              <a:buChar char="•"/>
              <a:defRPr/>
            </a:lvl6pPr>
            <a:lvl7pPr indent="-381000" lvl="6" marL="3200400" rtl="0" algn="l">
              <a:lnSpc>
                <a:spcPct val="90000"/>
              </a:lnSpc>
              <a:spcBef>
                <a:spcPts val="500"/>
              </a:spcBef>
              <a:spcAft>
                <a:spcPts val="0"/>
              </a:spcAft>
              <a:buClr>
                <a:schemeClr val="dk1"/>
              </a:buClr>
              <a:buSzPts val="2400"/>
              <a:buChar char="•"/>
              <a:defRPr/>
            </a:lvl7pPr>
            <a:lvl8pPr indent="-381000" lvl="7" marL="3657600" rtl="0" algn="l">
              <a:lnSpc>
                <a:spcPct val="90000"/>
              </a:lnSpc>
              <a:spcBef>
                <a:spcPts val="500"/>
              </a:spcBef>
              <a:spcAft>
                <a:spcPts val="0"/>
              </a:spcAft>
              <a:buClr>
                <a:schemeClr val="dk1"/>
              </a:buClr>
              <a:buSzPts val="2400"/>
              <a:buChar char="•"/>
              <a:defRPr/>
            </a:lvl8pPr>
            <a:lvl9pPr indent="-381000" lvl="8" marL="4114800" rtl="0" algn="l">
              <a:lnSpc>
                <a:spcPct val="90000"/>
              </a:lnSpc>
              <a:spcBef>
                <a:spcPts val="500"/>
              </a:spcBef>
              <a:spcAft>
                <a:spcPts val="0"/>
              </a:spcAft>
              <a:buClr>
                <a:schemeClr val="dk1"/>
              </a:buClr>
              <a:buSzPts val="2400"/>
              <a:buChar char="•"/>
              <a:defRPr/>
            </a:lvl9pPr>
          </a:lstStyle>
          <a:p/>
        </p:txBody>
      </p:sp>
      <p:sp>
        <p:nvSpPr>
          <p:cNvPr id="111" name="Google Shape;111;g2f743f69ec8_0_319"/>
          <p:cNvSpPr txBox="1"/>
          <p:nvPr>
            <p:ph idx="2" type="body"/>
          </p:nvPr>
        </p:nvSpPr>
        <p:spPr>
          <a:xfrm>
            <a:off x="6172200" y="1825630"/>
            <a:ext cx="5181600" cy="4351500"/>
          </a:xfrm>
          <a:prstGeom prst="rect">
            <a:avLst/>
          </a:prstGeom>
          <a:noFill/>
          <a:ln>
            <a:noFill/>
          </a:ln>
        </p:spPr>
        <p:txBody>
          <a:bodyPr anchorCtr="0" anchor="t" bIns="60925" lIns="121900" spcFirstLastPara="1" rIns="121900" wrap="square" tIns="60925">
            <a:normAutofit/>
          </a:bodyPr>
          <a:lstStyle>
            <a:lvl1pPr indent="-381000" lvl="0" marL="457200" rtl="0" algn="l">
              <a:lnSpc>
                <a:spcPct val="90000"/>
              </a:lnSpc>
              <a:spcBef>
                <a:spcPts val="1000"/>
              </a:spcBef>
              <a:spcAft>
                <a:spcPts val="0"/>
              </a:spcAft>
              <a:buClr>
                <a:schemeClr val="dk1"/>
              </a:buClr>
              <a:buSzPts val="2400"/>
              <a:buChar char="•"/>
              <a:defRPr/>
            </a:lvl1pPr>
            <a:lvl2pPr indent="-381000" lvl="1" marL="914400" rtl="0" algn="l">
              <a:lnSpc>
                <a:spcPct val="90000"/>
              </a:lnSpc>
              <a:spcBef>
                <a:spcPts val="500"/>
              </a:spcBef>
              <a:spcAft>
                <a:spcPts val="0"/>
              </a:spcAft>
              <a:buClr>
                <a:schemeClr val="dk1"/>
              </a:buClr>
              <a:buSzPts val="2400"/>
              <a:buChar char="•"/>
              <a:defRPr/>
            </a:lvl2pPr>
            <a:lvl3pPr indent="-381000" lvl="2" marL="1371600" rtl="0" algn="l">
              <a:lnSpc>
                <a:spcPct val="90000"/>
              </a:lnSpc>
              <a:spcBef>
                <a:spcPts val="500"/>
              </a:spcBef>
              <a:spcAft>
                <a:spcPts val="0"/>
              </a:spcAft>
              <a:buClr>
                <a:schemeClr val="dk1"/>
              </a:buClr>
              <a:buSzPts val="2400"/>
              <a:buChar char="•"/>
              <a:defRPr/>
            </a:lvl3pPr>
            <a:lvl4pPr indent="-381000" lvl="3" marL="1828800" rtl="0" algn="l">
              <a:lnSpc>
                <a:spcPct val="90000"/>
              </a:lnSpc>
              <a:spcBef>
                <a:spcPts val="500"/>
              </a:spcBef>
              <a:spcAft>
                <a:spcPts val="0"/>
              </a:spcAft>
              <a:buClr>
                <a:schemeClr val="dk1"/>
              </a:buClr>
              <a:buSzPts val="2400"/>
              <a:buChar char="•"/>
              <a:defRPr/>
            </a:lvl4pPr>
            <a:lvl5pPr indent="-381000" lvl="4" marL="2286000" rtl="0" algn="l">
              <a:lnSpc>
                <a:spcPct val="90000"/>
              </a:lnSpc>
              <a:spcBef>
                <a:spcPts val="500"/>
              </a:spcBef>
              <a:spcAft>
                <a:spcPts val="0"/>
              </a:spcAft>
              <a:buClr>
                <a:schemeClr val="dk1"/>
              </a:buClr>
              <a:buSzPts val="2400"/>
              <a:buChar char="•"/>
              <a:defRPr/>
            </a:lvl5pPr>
            <a:lvl6pPr indent="-381000" lvl="5" marL="2743200" rtl="0" algn="l">
              <a:lnSpc>
                <a:spcPct val="90000"/>
              </a:lnSpc>
              <a:spcBef>
                <a:spcPts val="500"/>
              </a:spcBef>
              <a:spcAft>
                <a:spcPts val="0"/>
              </a:spcAft>
              <a:buClr>
                <a:schemeClr val="dk1"/>
              </a:buClr>
              <a:buSzPts val="2400"/>
              <a:buChar char="•"/>
              <a:defRPr/>
            </a:lvl6pPr>
            <a:lvl7pPr indent="-381000" lvl="6" marL="3200400" rtl="0" algn="l">
              <a:lnSpc>
                <a:spcPct val="90000"/>
              </a:lnSpc>
              <a:spcBef>
                <a:spcPts val="500"/>
              </a:spcBef>
              <a:spcAft>
                <a:spcPts val="0"/>
              </a:spcAft>
              <a:buClr>
                <a:schemeClr val="dk1"/>
              </a:buClr>
              <a:buSzPts val="2400"/>
              <a:buChar char="•"/>
              <a:defRPr/>
            </a:lvl7pPr>
            <a:lvl8pPr indent="-381000" lvl="7" marL="3657600" rtl="0" algn="l">
              <a:lnSpc>
                <a:spcPct val="90000"/>
              </a:lnSpc>
              <a:spcBef>
                <a:spcPts val="500"/>
              </a:spcBef>
              <a:spcAft>
                <a:spcPts val="0"/>
              </a:spcAft>
              <a:buClr>
                <a:schemeClr val="dk1"/>
              </a:buClr>
              <a:buSzPts val="2400"/>
              <a:buChar char="•"/>
              <a:defRPr/>
            </a:lvl8pPr>
            <a:lvl9pPr indent="-381000" lvl="8" marL="4114800" rtl="0" algn="l">
              <a:lnSpc>
                <a:spcPct val="90000"/>
              </a:lnSpc>
              <a:spcBef>
                <a:spcPts val="500"/>
              </a:spcBef>
              <a:spcAft>
                <a:spcPts val="0"/>
              </a:spcAft>
              <a:buClr>
                <a:schemeClr val="dk1"/>
              </a:buClr>
              <a:buSzPts val="2400"/>
              <a:buChar char="•"/>
              <a:defRPr/>
            </a:lvl9pPr>
          </a:lstStyle>
          <a:p/>
        </p:txBody>
      </p:sp>
      <p:sp>
        <p:nvSpPr>
          <p:cNvPr id="112" name="Google Shape;112;g2f743f69ec8_0_319"/>
          <p:cNvSpPr txBox="1"/>
          <p:nvPr>
            <p:ph idx="10" type="dt"/>
          </p:nvPr>
        </p:nvSpPr>
        <p:spPr>
          <a:xfrm>
            <a:off x="838200" y="6356367"/>
            <a:ext cx="2743200" cy="365100"/>
          </a:xfrm>
          <a:prstGeom prst="rect">
            <a:avLst/>
          </a:prstGeom>
          <a:noFill/>
          <a:ln>
            <a:noFill/>
          </a:ln>
        </p:spPr>
        <p:txBody>
          <a:bodyPr anchorCtr="0" anchor="ctr" bIns="60925" lIns="121900" spcFirstLastPara="1" rIns="121900" wrap="square" tIns="60925">
            <a:noAutofit/>
          </a:bodyPr>
          <a:lstStyle>
            <a:lvl1pPr lvl="0" rtl="0" algn="l">
              <a:lnSpc>
                <a:spcPct val="100000"/>
              </a:lnSpc>
              <a:spcBef>
                <a:spcPts val="0"/>
              </a:spcBef>
              <a:spcAft>
                <a:spcPts val="0"/>
              </a:spcAft>
              <a:buSzPts val="1900"/>
              <a:buNone/>
              <a:defRPr/>
            </a:lvl1pPr>
            <a:lvl2pPr lvl="1" rtl="0" algn="l">
              <a:lnSpc>
                <a:spcPct val="100000"/>
              </a:lnSpc>
              <a:spcBef>
                <a:spcPts val="0"/>
              </a:spcBef>
              <a:spcAft>
                <a:spcPts val="0"/>
              </a:spcAft>
              <a:buSzPts val="1900"/>
              <a:buNone/>
              <a:defRPr/>
            </a:lvl2pPr>
            <a:lvl3pPr lvl="2" rtl="0" algn="l">
              <a:lnSpc>
                <a:spcPct val="100000"/>
              </a:lnSpc>
              <a:spcBef>
                <a:spcPts val="0"/>
              </a:spcBef>
              <a:spcAft>
                <a:spcPts val="0"/>
              </a:spcAft>
              <a:buSzPts val="1900"/>
              <a:buNone/>
              <a:defRPr/>
            </a:lvl3pPr>
            <a:lvl4pPr lvl="3" rtl="0" algn="l">
              <a:lnSpc>
                <a:spcPct val="100000"/>
              </a:lnSpc>
              <a:spcBef>
                <a:spcPts val="0"/>
              </a:spcBef>
              <a:spcAft>
                <a:spcPts val="0"/>
              </a:spcAft>
              <a:buSzPts val="1900"/>
              <a:buNone/>
              <a:defRPr/>
            </a:lvl4pPr>
            <a:lvl5pPr lvl="4" rtl="0" algn="l">
              <a:lnSpc>
                <a:spcPct val="100000"/>
              </a:lnSpc>
              <a:spcBef>
                <a:spcPts val="0"/>
              </a:spcBef>
              <a:spcAft>
                <a:spcPts val="0"/>
              </a:spcAft>
              <a:buSzPts val="1900"/>
              <a:buNone/>
              <a:defRPr/>
            </a:lvl5pPr>
            <a:lvl6pPr lvl="5" rtl="0" algn="l">
              <a:lnSpc>
                <a:spcPct val="100000"/>
              </a:lnSpc>
              <a:spcBef>
                <a:spcPts val="0"/>
              </a:spcBef>
              <a:spcAft>
                <a:spcPts val="0"/>
              </a:spcAft>
              <a:buSzPts val="1900"/>
              <a:buNone/>
              <a:defRPr/>
            </a:lvl6pPr>
            <a:lvl7pPr lvl="6" rtl="0" algn="l">
              <a:lnSpc>
                <a:spcPct val="100000"/>
              </a:lnSpc>
              <a:spcBef>
                <a:spcPts val="0"/>
              </a:spcBef>
              <a:spcAft>
                <a:spcPts val="0"/>
              </a:spcAft>
              <a:buSzPts val="1900"/>
              <a:buNone/>
              <a:defRPr/>
            </a:lvl7pPr>
            <a:lvl8pPr lvl="7" rtl="0" algn="l">
              <a:lnSpc>
                <a:spcPct val="100000"/>
              </a:lnSpc>
              <a:spcBef>
                <a:spcPts val="0"/>
              </a:spcBef>
              <a:spcAft>
                <a:spcPts val="0"/>
              </a:spcAft>
              <a:buSzPts val="1900"/>
              <a:buNone/>
              <a:defRPr/>
            </a:lvl8pPr>
            <a:lvl9pPr lvl="8" rtl="0" algn="l">
              <a:lnSpc>
                <a:spcPct val="100000"/>
              </a:lnSpc>
              <a:spcBef>
                <a:spcPts val="0"/>
              </a:spcBef>
              <a:spcAft>
                <a:spcPts val="0"/>
              </a:spcAft>
              <a:buSzPts val="1900"/>
              <a:buNone/>
              <a:defRPr/>
            </a:lvl9pPr>
          </a:lstStyle>
          <a:p/>
        </p:txBody>
      </p:sp>
      <p:sp>
        <p:nvSpPr>
          <p:cNvPr id="113" name="Google Shape;113;g2f743f69ec8_0_319"/>
          <p:cNvSpPr txBox="1"/>
          <p:nvPr>
            <p:ph idx="11" type="ftr"/>
          </p:nvPr>
        </p:nvSpPr>
        <p:spPr>
          <a:xfrm>
            <a:off x="4038600" y="6356367"/>
            <a:ext cx="4114800" cy="365100"/>
          </a:xfrm>
          <a:prstGeom prst="rect">
            <a:avLst/>
          </a:prstGeom>
          <a:noFill/>
          <a:ln>
            <a:noFill/>
          </a:ln>
        </p:spPr>
        <p:txBody>
          <a:bodyPr anchorCtr="0" anchor="ctr" bIns="60925" lIns="121900" spcFirstLastPara="1" rIns="121900" wrap="square" tIns="60925">
            <a:noAutofit/>
          </a:bodyPr>
          <a:lstStyle>
            <a:lvl1pPr lvl="0" rtl="0" algn="ctr">
              <a:lnSpc>
                <a:spcPct val="100000"/>
              </a:lnSpc>
              <a:spcBef>
                <a:spcPts val="0"/>
              </a:spcBef>
              <a:spcAft>
                <a:spcPts val="0"/>
              </a:spcAft>
              <a:buSzPts val="1900"/>
              <a:buNone/>
              <a:defRPr/>
            </a:lvl1pPr>
            <a:lvl2pPr lvl="1" rtl="0" algn="l">
              <a:lnSpc>
                <a:spcPct val="100000"/>
              </a:lnSpc>
              <a:spcBef>
                <a:spcPts val="0"/>
              </a:spcBef>
              <a:spcAft>
                <a:spcPts val="0"/>
              </a:spcAft>
              <a:buSzPts val="1900"/>
              <a:buNone/>
              <a:defRPr/>
            </a:lvl2pPr>
            <a:lvl3pPr lvl="2" rtl="0" algn="l">
              <a:lnSpc>
                <a:spcPct val="100000"/>
              </a:lnSpc>
              <a:spcBef>
                <a:spcPts val="0"/>
              </a:spcBef>
              <a:spcAft>
                <a:spcPts val="0"/>
              </a:spcAft>
              <a:buSzPts val="1900"/>
              <a:buNone/>
              <a:defRPr/>
            </a:lvl3pPr>
            <a:lvl4pPr lvl="3" rtl="0" algn="l">
              <a:lnSpc>
                <a:spcPct val="100000"/>
              </a:lnSpc>
              <a:spcBef>
                <a:spcPts val="0"/>
              </a:spcBef>
              <a:spcAft>
                <a:spcPts val="0"/>
              </a:spcAft>
              <a:buSzPts val="1900"/>
              <a:buNone/>
              <a:defRPr/>
            </a:lvl4pPr>
            <a:lvl5pPr lvl="4" rtl="0" algn="l">
              <a:lnSpc>
                <a:spcPct val="100000"/>
              </a:lnSpc>
              <a:spcBef>
                <a:spcPts val="0"/>
              </a:spcBef>
              <a:spcAft>
                <a:spcPts val="0"/>
              </a:spcAft>
              <a:buSzPts val="1900"/>
              <a:buNone/>
              <a:defRPr/>
            </a:lvl5pPr>
            <a:lvl6pPr lvl="5" rtl="0" algn="l">
              <a:lnSpc>
                <a:spcPct val="100000"/>
              </a:lnSpc>
              <a:spcBef>
                <a:spcPts val="0"/>
              </a:spcBef>
              <a:spcAft>
                <a:spcPts val="0"/>
              </a:spcAft>
              <a:buSzPts val="1900"/>
              <a:buNone/>
              <a:defRPr/>
            </a:lvl6pPr>
            <a:lvl7pPr lvl="6" rtl="0" algn="l">
              <a:lnSpc>
                <a:spcPct val="100000"/>
              </a:lnSpc>
              <a:spcBef>
                <a:spcPts val="0"/>
              </a:spcBef>
              <a:spcAft>
                <a:spcPts val="0"/>
              </a:spcAft>
              <a:buSzPts val="1900"/>
              <a:buNone/>
              <a:defRPr/>
            </a:lvl7pPr>
            <a:lvl8pPr lvl="7" rtl="0" algn="l">
              <a:lnSpc>
                <a:spcPct val="100000"/>
              </a:lnSpc>
              <a:spcBef>
                <a:spcPts val="0"/>
              </a:spcBef>
              <a:spcAft>
                <a:spcPts val="0"/>
              </a:spcAft>
              <a:buSzPts val="1900"/>
              <a:buNone/>
              <a:defRPr/>
            </a:lvl8pPr>
            <a:lvl9pPr lvl="8" rtl="0" algn="l">
              <a:lnSpc>
                <a:spcPct val="100000"/>
              </a:lnSpc>
              <a:spcBef>
                <a:spcPts val="0"/>
              </a:spcBef>
              <a:spcAft>
                <a:spcPts val="0"/>
              </a:spcAft>
              <a:buSzPts val="1900"/>
              <a:buNone/>
              <a:defRPr/>
            </a:lvl9pPr>
          </a:lstStyle>
          <a:p/>
        </p:txBody>
      </p:sp>
      <p:sp>
        <p:nvSpPr>
          <p:cNvPr id="114" name="Google Shape;114;g2f743f69ec8_0_319"/>
          <p:cNvSpPr txBox="1"/>
          <p:nvPr>
            <p:ph idx="12" type="sldNum"/>
          </p:nvPr>
        </p:nvSpPr>
        <p:spPr>
          <a:xfrm>
            <a:off x="8610600" y="6356367"/>
            <a:ext cx="2743200" cy="365100"/>
          </a:xfrm>
          <a:prstGeom prst="rect">
            <a:avLst/>
          </a:prstGeom>
          <a:noFill/>
          <a:ln>
            <a:noFill/>
          </a:ln>
        </p:spPr>
        <p:txBody>
          <a:bodyPr anchorCtr="0" anchor="ctr" bIns="60925" lIns="121900" spcFirstLastPara="1" rIns="121900" wrap="square" tIns="60925">
            <a:noAutofit/>
          </a:bodyPr>
          <a:lstStyle>
            <a:lvl1pPr indent="0" lvl="0"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1pPr>
            <a:lvl2pPr indent="0" lvl="1"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2pPr>
            <a:lvl3pPr indent="0" lvl="2"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3pPr>
            <a:lvl4pPr indent="0" lvl="3"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4pPr>
            <a:lvl5pPr indent="0" lvl="4"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5pPr>
            <a:lvl6pPr indent="0" lvl="5"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6pPr>
            <a:lvl7pPr indent="0" lvl="6"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7pPr>
            <a:lvl8pPr indent="0" lvl="7"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8pPr>
            <a:lvl9pPr indent="0" lvl="8"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9pPr>
          </a:lstStyle>
          <a:p>
            <a:pPr indent="0" lvl="0" marL="0" rtl="0" algn="r">
              <a:spcBef>
                <a:spcPts val="0"/>
              </a:spcBef>
              <a:spcAft>
                <a:spcPts val="0"/>
              </a:spcAft>
              <a:buNone/>
            </a:pPr>
            <a:fld id="{00000000-1234-1234-1234-123412341234}" type="slidenum">
              <a:rPr lang="es-MX"/>
              <a:t>‹#›</a:t>
            </a:fld>
            <a:endParaRPr/>
          </a:p>
        </p:txBody>
      </p:sp>
    </p:spTree>
  </p:cSld>
  <p:clrMapOvr>
    <a:masterClrMapping/>
  </p:clrMapOvr>
</p:sldLayout>
</file>

<file path=ppt/slideLayouts/slideLayout16.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omparación" type="twoTxTwoObj">
  <p:cSld name="TWO_OBJECTS_WITH_TEXT">
    <p:spTree>
      <p:nvGrpSpPr>
        <p:cNvPr id="115" name="Shape 115"/>
        <p:cNvGrpSpPr/>
        <p:nvPr/>
      </p:nvGrpSpPr>
      <p:grpSpPr>
        <a:xfrm>
          <a:off x="0" y="0"/>
          <a:ext cx="0" cy="0"/>
          <a:chOff x="0" y="0"/>
          <a:chExt cx="0" cy="0"/>
        </a:xfrm>
      </p:grpSpPr>
      <p:sp>
        <p:nvSpPr>
          <p:cNvPr id="116" name="Google Shape;116;g2f743f69ec8_0_326"/>
          <p:cNvSpPr txBox="1"/>
          <p:nvPr>
            <p:ph type="title"/>
          </p:nvPr>
        </p:nvSpPr>
        <p:spPr>
          <a:xfrm>
            <a:off x="839788" y="365127"/>
            <a:ext cx="10515600" cy="1325700"/>
          </a:xfrm>
          <a:prstGeom prst="rect">
            <a:avLst/>
          </a:prstGeom>
          <a:noFill/>
          <a:ln>
            <a:noFill/>
          </a:ln>
        </p:spPr>
        <p:txBody>
          <a:bodyPr anchorCtr="0" anchor="ctr" bIns="60925" lIns="121900" spcFirstLastPara="1" rIns="121900" wrap="square" tIns="60925">
            <a:normAutofit/>
          </a:bodyPr>
          <a:lstStyle>
            <a:lvl1pPr lvl="0" rtl="0" algn="l">
              <a:lnSpc>
                <a:spcPct val="90000"/>
              </a:lnSpc>
              <a:spcBef>
                <a:spcPts val="0"/>
              </a:spcBef>
              <a:spcAft>
                <a:spcPts val="0"/>
              </a:spcAft>
              <a:buClr>
                <a:schemeClr val="dk1"/>
              </a:buClr>
              <a:buSzPts val="2400"/>
              <a:buNone/>
              <a:defRPr/>
            </a:lvl1pPr>
            <a:lvl2pPr lvl="1" rtl="0" algn="l">
              <a:lnSpc>
                <a:spcPct val="100000"/>
              </a:lnSpc>
              <a:spcBef>
                <a:spcPts val="0"/>
              </a:spcBef>
              <a:spcAft>
                <a:spcPts val="0"/>
              </a:spcAft>
              <a:buSzPts val="1900"/>
              <a:buNone/>
              <a:defRPr/>
            </a:lvl2pPr>
            <a:lvl3pPr lvl="2" rtl="0" algn="l">
              <a:lnSpc>
                <a:spcPct val="100000"/>
              </a:lnSpc>
              <a:spcBef>
                <a:spcPts val="0"/>
              </a:spcBef>
              <a:spcAft>
                <a:spcPts val="0"/>
              </a:spcAft>
              <a:buSzPts val="1900"/>
              <a:buNone/>
              <a:defRPr/>
            </a:lvl3pPr>
            <a:lvl4pPr lvl="3" rtl="0" algn="l">
              <a:lnSpc>
                <a:spcPct val="100000"/>
              </a:lnSpc>
              <a:spcBef>
                <a:spcPts val="0"/>
              </a:spcBef>
              <a:spcAft>
                <a:spcPts val="0"/>
              </a:spcAft>
              <a:buSzPts val="1900"/>
              <a:buNone/>
              <a:defRPr/>
            </a:lvl4pPr>
            <a:lvl5pPr lvl="4" rtl="0" algn="l">
              <a:lnSpc>
                <a:spcPct val="100000"/>
              </a:lnSpc>
              <a:spcBef>
                <a:spcPts val="0"/>
              </a:spcBef>
              <a:spcAft>
                <a:spcPts val="0"/>
              </a:spcAft>
              <a:buSzPts val="1900"/>
              <a:buNone/>
              <a:defRPr/>
            </a:lvl5pPr>
            <a:lvl6pPr lvl="5" rtl="0" algn="l">
              <a:lnSpc>
                <a:spcPct val="100000"/>
              </a:lnSpc>
              <a:spcBef>
                <a:spcPts val="0"/>
              </a:spcBef>
              <a:spcAft>
                <a:spcPts val="0"/>
              </a:spcAft>
              <a:buSzPts val="1900"/>
              <a:buNone/>
              <a:defRPr/>
            </a:lvl6pPr>
            <a:lvl7pPr lvl="6" rtl="0" algn="l">
              <a:lnSpc>
                <a:spcPct val="100000"/>
              </a:lnSpc>
              <a:spcBef>
                <a:spcPts val="0"/>
              </a:spcBef>
              <a:spcAft>
                <a:spcPts val="0"/>
              </a:spcAft>
              <a:buSzPts val="1900"/>
              <a:buNone/>
              <a:defRPr/>
            </a:lvl7pPr>
            <a:lvl8pPr lvl="7" rtl="0" algn="l">
              <a:lnSpc>
                <a:spcPct val="100000"/>
              </a:lnSpc>
              <a:spcBef>
                <a:spcPts val="0"/>
              </a:spcBef>
              <a:spcAft>
                <a:spcPts val="0"/>
              </a:spcAft>
              <a:buSzPts val="1900"/>
              <a:buNone/>
              <a:defRPr/>
            </a:lvl8pPr>
            <a:lvl9pPr lvl="8" rtl="0" algn="l">
              <a:lnSpc>
                <a:spcPct val="100000"/>
              </a:lnSpc>
              <a:spcBef>
                <a:spcPts val="0"/>
              </a:spcBef>
              <a:spcAft>
                <a:spcPts val="0"/>
              </a:spcAft>
              <a:buSzPts val="1900"/>
              <a:buNone/>
              <a:defRPr/>
            </a:lvl9pPr>
          </a:lstStyle>
          <a:p/>
        </p:txBody>
      </p:sp>
      <p:sp>
        <p:nvSpPr>
          <p:cNvPr id="117" name="Google Shape;117;g2f743f69ec8_0_326"/>
          <p:cNvSpPr txBox="1"/>
          <p:nvPr>
            <p:ph idx="1" type="body"/>
          </p:nvPr>
        </p:nvSpPr>
        <p:spPr>
          <a:xfrm>
            <a:off x="839789" y="1681167"/>
            <a:ext cx="5157600" cy="823800"/>
          </a:xfrm>
          <a:prstGeom prst="rect">
            <a:avLst/>
          </a:prstGeom>
          <a:noFill/>
          <a:ln>
            <a:noFill/>
          </a:ln>
        </p:spPr>
        <p:txBody>
          <a:bodyPr anchorCtr="0" anchor="b" bIns="60925" lIns="121900" spcFirstLastPara="1" rIns="121900" wrap="square" tIns="60925">
            <a:normAutofit/>
          </a:bodyPr>
          <a:lstStyle>
            <a:lvl1pPr indent="-228600" lvl="0" marL="457200" rtl="0" algn="l">
              <a:lnSpc>
                <a:spcPct val="90000"/>
              </a:lnSpc>
              <a:spcBef>
                <a:spcPts val="1000"/>
              </a:spcBef>
              <a:spcAft>
                <a:spcPts val="0"/>
              </a:spcAft>
              <a:buClr>
                <a:schemeClr val="dk1"/>
              </a:buClr>
              <a:buSzPts val="2400"/>
              <a:buNone/>
              <a:defRPr b="1" sz="2400"/>
            </a:lvl1pPr>
            <a:lvl2pPr indent="-228600" lvl="1" marL="914400" rtl="0" algn="l">
              <a:lnSpc>
                <a:spcPct val="90000"/>
              </a:lnSpc>
              <a:spcBef>
                <a:spcPts val="500"/>
              </a:spcBef>
              <a:spcAft>
                <a:spcPts val="0"/>
              </a:spcAft>
              <a:buClr>
                <a:schemeClr val="dk1"/>
              </a:buClr>
              <a:buSzPts val="2000"/>
              <a:buNone/>
              <a:defRPr b="1" sz="2000"/>
            </a:lvl2pPr>
            <a:lvl3pPr indent="-228600" lvl="2" marL="1371600" rtl="0" algn="l">
              <a:lnSpc>
                <a:spcPct val="90000"/>
              </a:lnSpc>
              <a:spcBef>
                <a:spcPts val="500"/>
              </a:spcBef>
              <a:spcAft>
                <a:spcPts val="0"/>
              </a:spcAft>
              <a:buClr>
                <a:schemeClr val="dk1"/>
              </a:buClr>
              <a:buSzPts val="1800"/>
              <a:buNone/>
              <a:defRPr b="1" sz="1800"/>
            </a:lvl3pPr>
            <a:lvl4pPr indent="-228600" lvl="3" marL="1828800" rtl="0" algn="l">
              <a:lnSpc>
                <a:spcPct val="90000"/>
              </a:lnSpc>
              <a:spcBef>
                <a:spcPts val="500"/>
              </a:spcBef>
              <a:spcAft>
                <a:spcPts val="0"/>
              </a:spcAft>
              <a:buClr>
                <a:schemeClr val="dk1"/>
              </a:buClr>
              <a:buSzPts val="1600"/>
              <a:buNone/>
              <a:defRPr b="1" sz="1600"/>
            </a:lvl4pPr>
            <a:lvl5pPr indent="-228600" lvl="4" marL="2286000" rtl="0" algn="l">
              <a:lnSpc>
                <a:spcPct val="90000"/>
              </a:lnSpc>
              <a:spcBef>
                <a:spcPts val="500"/>
              </a:spcBef>
              <a:spcAft>
                <a:spcPts val="0"/>
              </a:spcAft>
              <a:buClr>
                <a:schemeClr val="dk1"/>
              </a:buClr>
              <a:buSzPts val="1600"/>
              <a:buNone/>
              <a:defRPr b="1" sz="1600"/>
            </a:lvl5pPr>
            <a:lvl6pPr indent="-228600" lvl="5" marL="2743200" rtl="0" algn="l">
              <a:lnSpc>
                <a:spcPct val="90000"/>
              </a:lnSpc>
              <a:spcBef>
                <a:spcPts val="500"/>
              </a:spcBef>
              <a:spcAft>
                <a:spcPts val="0"/>
              </a:spcAft>
              <a:buClr>
                <a:schemeClr val="dk1"/>
              </a:buClr>
              <a:buSzPts val="1600"/>
              <a:buNone/>
              <a:defRPr b="1" sz="1600"/>
            </a:lvl6pPr>
            <a:lvl7pPr indent="-228600" lvl="6" marL="3200400" rtl="0" algn="l">
              <a:lnSpc>
                <a:spcPct val="90000"/>
              </a:lnSpc>
              <a:spcBef>
                <a:spcPts val="500"/>
              </a:spcBef>
              <a:spcAft>
                <a:spcPts val="0"/>
              </a:spcAft>
              <a:buClr>
                <a:schemeClr val="dk1"/>
              </a:buClr>
              <a:buSzPts val="1600"/>
              <a:buNone/>
              <a:defRPr b="1" sz="1600"/>
            </a:lvl7pPr>
            <a:lvl8pPr indent="-228600" lvl="7" marL="3657600" rtl="0" algn="l">
              <a:lnSpc>
                <a:spcPct val="90000"/>
              </a:lnSpc>
              <a:spcBef>
                <a:spcPts val="500"/>
              </a:spcBef>
              <a:spcAft>
                <a:spcPts val="0"/>
              </a:spcAft>
              <a:buClr>
                <a:schemeClr val="dk1"/>
              </a:buClr>
              <a:buSzPts val="1600"/>
              <a:buNone/>
              <a:defRPr b="1" sz="1600"/>
            </a:lvl8pPr>
            <a:lvl9pPr indent="-228600" lvl="8" marL="4114800" rtl="0" algn="l">
              <a:lnSpc>
                <a:spcPct val="90000"/>
              </a:lnSpc>
              <a:spcBef>
                <a:spcPts val="500"/>
              </a:spcBef>
              <a:spcAft>
                <a:spcPts val="0"/>
              </a:spcAft>
              <a:buClr>
                <a:schemeClr val="dk1"/>
              </a:buClr>
              <a:buSzPts val="1600"/>
              <a:buNone/>
              <a:defRPr b="1" sz="1600"/>
            </a:lvl9pPr>
          </a:lstStyle>
          <a:p/>
        </p:txBody>
      </p:sp>
      <p:sp>
        <p:nvSpPr>
          <p:cNvPr id="118" name="Google Shape;118;g2f743f69ec8_0_326"/>
          <p:cNvSpPr txBox="1"/>
          <p:nvPr>
            <p:ph idx="2" type="body"/>
          </p:nvPr>
        </p:nvSpPr>
        <p:spPr>
          <a:xfrm>
            <a:off x="839789" y="2505081"/>
            <a:ext cx="5157600" cy="3684600"/>
          </a:xfrm>
          <a:prstGeom prst="rect">
            <a:avLst/>
          </a:prstGeom>
          <a:noFill/>
          <a:ln>
            <a:noFill/>
          </a:ln>
        </p:spPr>
        <p:txBody>
          <a:bodyPr anchorCtr="0" anchor="t" bIns="60925" lIns="121900" spcFirstLastPara="1" rIns="121900" wrap="square" tIns="60925">
            <a:normAutofit/>
          </a:bodyPr>
          <a:lstStyle>
            <a:lvl1pPr indent="-381000" lvl="0" marL="457200" rtl="0" algn="l">
              <a:lnSpc>
                <a:spcPct val="90000"/>
              </a:lnSpc>
              <a:spcBef>
                <a:spcPts val="1000"/>
              </a:spcBef>
              <a:spcAft>
                <a:spcPts val="0"/>
              </a:spcAft>
              <a:buClr>
                <a:schemeClr val="dk1"/>
              </a:buClr>
              <a:buSzPts val="2400"/>
              <a:buChar char="•"/>
              <a:defRPr/>
            </a:lvl1pPr>
            <a:lvl2pPr indent="-381000" lvl="1" marL="914400" rtl="0" algn="l">
              <a:lnSpc>
                <a:spcPct val="90000"/>
              </a:lnSpc>
              <a:spcBef>
                <a:spcPts val="500"/>
              </a:spcBef>
              <a:spcAft>
                <a:spcPts val="0"/>
              </a:spcAft>
              <a:buClr>
                <a:schemeClr val="dk1"/>
              </a:buClr>
              <a:buSzPts val="2400"/>
              <a:buChar char="•"/>
              <a:defRPr/>
            </a:lvl2pPr>
            <a:lvl3pPr indent="-381000" lvl="2" marL="1371600" rtl="0" algn="l">
              <a:lnSpc>
                <a:spcPct val="90000"/>
              </a:lnSpc>
              <a:spcBef>
                <a:spcPts val="500"/>
              </a:spcBef>
              <a:spcAft>
                <a:spcPts val="0"/>
              </a:spcAft>
              <a:buClr>
                <a:schemeClr val="dk1"/>
              </a:buClr>
              <a:buSzPts val="2400"/>
              <a:buChar char="•"/>
              <a:defRPr/>
            </a:lvl3pPr>
            <a:lvl4pPr indent="-381000" lvl="3" marL="1828800" rtl="0" algn="l">
              <a:lnSpc>
                <a:spcPct val="90000"/>
              </a:lnSpc>
              <a:spcBef>
                <a:spcPts val="500"/>
              </a:spcBef>
              <a:spcAft>
                <a:spcPts val="0"/>
              </a:spcAft>
              <a:buClr>
                <a:schemeClr val="dk1"/>
              </a:buClr>
              <a:buSzPts val="2400"/>
              <a:buChar char="•"/>
              <a:defRPr/>
            </a:lvl4pPr>
            <a:lvl5pPr indent="-381000" lvl="4" marL="2286000" rtl="0" algn="l">
              <a:lnSpc>
                <a:spcPct val="90000"/>
              </a:lnSpc>
              <a:spcBef>
                <a:spcPts val="500"/>
              </a:spcBef>
              <a:spcAft>
                <a:spcPts val="0"/>
              </a:spcAft>
              <a:buClr>
                <a:schemeClr val="dk1"/>
              </a:buClr>
              <a:buSzPts val="2400"/>
              <a:buChar char="•"/>
              <a:defRPr/>
            </a:lvl5pPr>
            <a:lvl6pPr indent="-381000" lvl="5" marL="2743200" rtl="0" algn="l">
              <a:lnSpc>
                <a:spcPct val="90000"/>
              </a:lnSpc>
              <a:spcBef>
                <a:spcPts val="500"/>
              </a:spcBef>
              <a:spcAft>
                <a:spcPts val="0"/>
              </a:spcAft>
              <a:buClr>
                <a:schemeClr val="dk1"/>
              </a:buClr>
              <a:buSzPts val="2400"/>
              <a:buChar char="•"/>
              <a:defRPr/>
            </a:lvl6pPr>
            <a:lvl7pPr indent="-381000" lvl="6" marL="3200400" rtl="0" algn="l">
              <a:lnSpc>
                <a:spcPct val="90000"/>
              </a:lnSpc>
              <a:spcBef>
                <a:spcPts val="500"/>
              </a:spcBef>
              <a:spcAft>
                <a:spcPts val="0"/>
              </a:spcAft>
              <a:buClr>
                <a:schemeClr val="dk1"/>
              </a:buClr>
              <a:buSzPts val="2400"/>
              <a:buChar char="•"/>
              <a:defRPr/>
            </a:lvl7pPr>
            <a:lvl8pPr indent="-381000" lvl="7" marL="3657600" rtl="0" algn="l">
              <a:lnSpc>
                <a:spcPct val="90000"/>
              </a:lnSpc>
              <a:spcBef>
                <a:spcPts val="500"/>
              </a:spcBef>
              <a:spcAft>
                <a:spcPts val="0"/>
              </a:spcAft>
              <a:buClr>
                <a:schemeClr val="dk1"/>
              </a:buClr>
              <a:buSzPts val="2400"/>
              <a:buChar char="•"/>
              <a:defRPr/>
            </a:lvl8pPr>
            <a:lvl9pPr indent="-381000" lvl="8" marL="4114800" rtl="0" algn="l">
              <a:lnSpc>
                <a:spcPct val="90000"/>
              </a:lnSpc>
              <a:spcBef>
                <a:spcPts val="500"/>
              </a:spcBef>
              <a:spcAft>
                <a:spcPts val="0"/>
              </a:spcAft>
              <a:buClr>
                <a:schemeClr val="dk1"/>
              </a:buClr>
              <a:buSzPts val="2400"/>
              <a:buChar char="•"/>
              <a:defRPr/>
            </a:lvl9pPr>
          </a:lstStyle>
          <a:p/>
        </p:txBody>
      </p:sp>
      <p:sp>
        <p:nvSpPr>
          <p:cNvPr id="119" name="Google Shape;119;g2f743f69ec8_0_326"/>
          <p:cNvSpPr txBox="1"/>
          <p:nvPr>
            <p:ph idx="3" type="body"/>
          </p:nvPr>
        </p:nvSpPr>
        <p:spPr>
          <a:xfrm>
            <a:off x="6172200" y="1681167"/>
            <a:ext cx="5183100" cy="823800"/>
          </a:xfrm>
          <a:prstGeom prst="rect">
            <a:avLst/>
          </a:prstGeom>
          <a:noFill/>
          <a:ln>
            <a:noFill/>
          </a:ln>
        </p:spPr>
        <p:txBody>
          <a:bodyPr anchorCtr="0" anchor="b" bIns="60925" lIns="121900" spcFirstLastPara="1" rIns="121900" wrap="square" tIns="60925">
            <a:normAutofit/>
          </a:bodyPr>
          <a:lstStyle>
            <a:lvl1pPr indent="-228600" lvl="0" marL="457200" rtl="0" algn="l">
              <a:lnSpc>
                <a:spcPct val="90000"/>
              </a:lnSpc>
              <a:spcBef>
                <a:spcPts val="1000"/>
              </a:spcBef>
              <a:spcAft>
                <a:spcPts val="0"/>
              </a:spcAft>
              <a:buClr>
                <a:schemeClr val="dk1"/>
              </a:buClr>
              <a:buSzPts val="2400"/>
              <a:buNone/>
              <a:defRPr b="1" sz="2400"/>
            </a:lvl1pPr>
            <a:lvl2pPr indent="-228600" lvl="1" marL="914400" rtl="0" algn="l">
              <a:lnSpc>
                <a:spcPct val="90000"/>
              </a:lnSpc>
              <a:spcBef>
                <a:spcPts val="500"/>
              </a:spcBef>
              <a:spcAft>
                <a:spcPts val="0"/>
              </a:spcAft>
              <a:buClr>
                <a:schemeClr val="dk1"/>
              </a:buClr>
              <a:buSzPts val="2000"/>
              <a:buNone/>
              <a:defRPr b="1" sz="2000"/>
            </a:lvl2pPr>
            <a:lvl3pPr indent="-228600" lvl="2" marL="1371600" rtl="0" algn="l">
              <a:lnSpc>
                <a:spcPct val="90000"/>
              </a:lnSpc>
              <a:spcBef>
                <a:spcPts val="500"/>
              </a:spcBef>
              <a:spcAft>
                <a:spcPts val="0"/>
              </a:spcAft>
              <a:buClr>
                <a:schemeClr val="dk1"/>
              </a:buClr>
              <a:buSzPts val="1800"/>
              <a:buNone/>
              <a:defRPr b="1" sz="1800"/>
            </a:lvl3pPr>
            <a:lvl4pPr indent="-228600" lvl="3" marL="1828800" rtl="0" algn="l">
              <a:lnSpc>
                <a:spcPct val="90000"/>
              </a:lnSpc>
              <a:spcBef>
                <a:spcPts val="500"/>
              </a:spcBef>
              <a:spcAft>
                <a:spcPts val="0"/>
              </a:spcAft>
              <a:buClr>
                <a:schemeClr val="dk1"/>
              </a:buClr>
              <a:buSzPts val="1600"/>
              <a:buNone/>
              <a:defRPr b="1" sz="1600"/>
            </a:lvl4pPr>
            <a:lvl5pPr indent="-228600" lvl="4" marL="2286000" rtl="0" algn="l">
              <a:lnSpc>
                <a:spcPct val="90000"/>
              </a:lnSpc>
              <a:spcBef>
                <a:spcPts val="500"/>
              </a:spcBef>
              <a:spcAft>
                <a:spcPts val="0"/>
              </a:spcAft>
              <a:buClr>
                <a:schemeClr val="dk1"/>
              </a:buClr>
              <a:buSzPts val="1600"/>
              <a:buNone/>
              <a:defRPr b="1" sz="1600"/>
            </a:lvl5pPr>
            <a:lvl6pPr indent="-228600" lvl="5" marL="2743200" rtl="0" algn="l">
              <a:lnSpc>
                <a:spcPct val="90000"/>
              </a:lnSpc>
              <a:spcBef>
                <a:spcPts val="500"/>
              </a:spcBef>
              <a:spcAft>
                <a:spcPts val="0"/>
              </a:spcAft>
              <a:buClr>
                <a:schemeClr val="dk1"/>
              </a:buClr>
              <a:buSzPts val="1600"/>
              <a:buNone/>
              <a:defRPr b="1" sz="1600"/>
            </a:lvl6pPr>
            <a:lvl7pPr indent="-228600" lvl="6" marL="3200400" rtl="0" algn="l">
              <a:lnSpc>
                <a:spcPct val="90000"/>
              </a:lnSpc>
              <a:spcBef>
                <a:spcPts val="500"/>
              </a:spcBef>
              <a:spcAft>
                <a:spcPts val="0"/>
              </a:spcAft>
              <a:buClr>
                <a:schemeClr val="dk1"/>
              </a:buClr>
              <a:buSzPts val="1600"/>
              <a:buNone/>
              <a:defRPr b="1" sz="1600"/>
            </a:lvl7pPr>
            <a:lvl8pPr indent="-228600" lvl="7" marL="3657600" rtl="0" algn="l">
              <a:lnSpc>
                <a:spcPct val="90000"/>
              </a:lnSpc>
              <a:spcBef>
                <a:spcPts val="500"/>
              </a:spcBef>
              <a:spcAft>
                <a:spcPts val="0"/>
              </a:spcAft>
              <a:buClr>
                <a:schemeClr val="dk1"/>
              </a:buClr>
              <a:buSzPts val="1600"/>
              <a:buNone/>
              <a:defRPr b="1" sz="1600"/>
            </a:lvl8pPr>
            <a:lvl9pPr indent="-228600" lvl="8" marL="4114800" rtl="0" algn="l">
              <a:lnSpc>
                <a:spcPct val="90000"/>
              </a:lnSpc>
              <a:spcBef>
                <a:spcPts val="500"/>
              </a:spcBef>
              <a:spcAft>
                <a:spcPts val="0"/>
              </a:spcAft>
              <a:buClr>
                <a:schemeClr val="dk1"/>
              </a:buClr>
              <a:buSzPts val="1600"/>
              <a:buNone/>
              <a:defRPr b="1" sz="1600"/>
            </a:lvl9pPr>
          </a:lstStyle>
          <a:p/>
        </p:txBody>
      </p:sp>
      <p:sp>
        <p:nvSpPr>
          <p:cNvPr id="120" name="Google Shape;120;g2f743f69ec8_0_326"/>
          <p:cNvSpPr txBox="1"/>
          <p:nvPr>
            <p:ph idx="4" type="body"/>
          </p:nvPr>
        </p:nvSpPr>
        <p:spPr>
          <a:xfrm>
            <a:off x="6172200" y="2505081"/>
            <a:ext cx="5183100" cy="3684600"/>
          </a:xfrm>
          <a:prstGeom prst="rect">
            <a:avLst/>
          </a:prstGeom>
          <a:noFill/>
          <a:ln>
            <a:noFill/>
          </a:ln>
        </p:spPr>
        <p:txBody>
          <a:bodyPr anchorCtr="0" anchor="t" bIns="60925" lIns="121900" spcFirstLastPara="1" rIns="121900" wrap="square" tIns="60925">
            <a:normAutofit/>
          </a:bodyPr>
          <a:lstStyle>
            <a:lvl1pPr indent="-381000" lvl="0" marL="457200" rtl="0" algn="l">
              <a:lnSpc>
                <a:spcPct val="90000"/>
              </a:lnSpc>
              <a:spcBef>
                <a:spcPts val="1000"/>
              </a:spcBef>
              <a:spcAft>
                <a:spcPts val="0"/>
              </a:spcAft>
              <a:buClr>
                <a:schemeClr val="dk1"/>
              </a:buClr>
              <a:buSzPts val="2400"/>
              <a:buChar char="•"/>
              <a:defRPr/>
            </a:lvl1pPr>
            <a:lvl2pPr indent="-381000" lvl="1" marL="914400" rtl="0" algn="l">
              <a:lnSpc>
                <a:spcPct val="90000"/>
              </a:lnSpc>
              <a:spcBef>
                <a:spcPts val="500"/>
              </a:spcBef>
              <a:spcAft>
                <a:spcPts val="0"/>
              </a:spcAft>
              <a:buClr>
                <a:schemeClr val="dk1"/>
              </a:buClr>
              <a:buSzPts val="2400"/>
              <a:buChar char="•"/>
              <a:defRPr/>
            </a:lvl2pPr>
            <a:lvl3pPr indent="-381000" lvl="2" marL="1371600" rtl="0" algn="l">
              <a:lnSpc>
                <a:spcPct val="90000"/>
              </a:lnSpc>
              <a:spcBef>
                <a:spcPts val="500"/>
              </a:spcBef>
              <a:spcAft>
                <a:spcPts val="0"/>
              </a:spcAft>
              <a:buClr>
                <a:schemeClr val="dk1"/>
              </a:buClr>
              <a:buSzPts val="2400"/>
              <a:buChar char="•"/>
              <a:defRPr/>
            </a:lvl3pPr>
            <a:lvl4pPr indent="-381000" lvl="3" marL="1828800" rtl="0" algn="l">
              <a:lnSpc>
                <a:spcPct val="90000"/>
              </a:lnSpc>
              <a:spcBef>
                <a:spcPts val="500"/>
              </a:spcBef>
              <a:spcAft>
                <a:spcPts val="0"/>
              </a:spcAft>
              <a:buClr>
                <a:schemeClr val="dk1"/>
              </a:buClr>
              <a:buSzPts val="2400"/>
              <a:buChar char="•"/>
              <a:defRPr/>
            </a:lvl4pPr>
            <a:lvl5pPr indent="-381000" lvl="4" marL="2286000" rtl="0" algn="l">
              <a:lnSpc>
                <a:spcPct val="90000"/>
              </a:lnSpc>
              <a:spcBef>
                <a:spcPts val="500"/>
              </a:spcBef>
              <a:spcAft>
                <a:spcPts val="0"/>
              </a:spcAft>
              <a:buClr>
                <a:schemeClr val="dk1"/>
              </a:buClr>
              <a:buSzPts val="2400"/>
              <a:buChar char="•"/>
              <a:defRPr/>
            </a:lvl5pPr>
            <a:lvl6pPr indent="-381000" lvl="5" marL="2743200" rtl="0" algn="l">
              <a:lnSpc>
                <a:spcPct val="90000"/>
              </a:lnSpc>
              <a:spcBef>
                <a:spcPts val="500"/>
              </a:spcBef>
              <a:spcAft>
                <a:spcPts val="0"/>
              </a:spcAft>
              <a:buClr>
                <a:schemeClr val="dk1"/>
              </a:buClr>
              <a:buSzPts val="2400"/>
              <a:buChar char="•"/>
              <a:defRPr/>
            </a:lvl6pPr>
            <a:lvl7pPr indent="-381000" lvl="6" marL="3200400" rtl="0" algn="l">
              <a:lnSpc>
                <a:spcPct val="90000"/>
              </a:lnSpc>
              <a:spcBef>
                <a:spcPts val="500"/>
              </a:spcBef>
              <a:spcAft>
                <a:spcPts val="0"/>
              </a:spcAft>
              <a:buClr>
                <a:schemeClr val="dk1"/>
              </a:buClr>
              <a:buSzPts val="2400"/>
              <a:buChar char="•"/>
              <a:defRPr/>
            </a:lvl7pPr>
            <a:lvl8pPr indent="-381000" lvl="7" marL="3657600" rtl="0" algn="l">
              <a:lnSpc>
                <a:spcPct val="90000"/>
              </a:lnSpc>
              <a:spcBef>
                <a:spcPts val="500"/>
              </a:spcBef>
              <a:spcAft>
                <a:spcPts val="0"/>
              </a:spcAft>
              <a:buClr>
                <a:schemeClr val="dk1"/>
              </a:buClr>
              <a:buSzPts val="2400"/>
              <a:buChar char="•"/>
              <a:defRPr/>
            </a:lvl8pPr>
            <a:lvl9pPr indent="-381000" lvl="8" marL="4114800" rtl="0" algn="l">
              <a:lnSpc>
                <a:spcPct val="90000"/>
              </a:lnSpc>
              <a:spcBef>
                <a:spcPts val="500"/>
              </a:spcBef>
              <a:spcAft>
                <a:spcPts val="0"/>
              </a:spcAft>
              <a:buClr>
                <a:schemeClr val="dk1"/>
              </a:buClr>
              <a:buSzPts val="2400"/>
              <a:buChar char="•"/>
              <a:defRPr/>
            </a:lvl9pPr>
          </a:lstStyle>
          <a:p/>
        </p:txBody>
      </p:sp>
      <p:sp>
        <p:nvSpPr>
          <p:cNvPr id="121" name="Google Shape;121;g2f743f69ec8_0_326"/>
          <p:cNvSpPr txBox="1"/>
          <p:nvPr>
            <p:ph idx="10" type="dt"/>
          </p:nvPr>
        </p:nvSpPr>
        <p:spPr>
          <a:xfrm>
            <a:off x="838200" y="6356367"/>
            <a:ext cx="2743200" cy="365100"/>
          </a:xfrm>
          <a:prstGeom prst="rect">
            <a:avLst/>
          </a:prstGeom>
          <a:noFill/>
          <a:ln>
            <a:noFill/>
          </a:ln>
        </p:spPr>
        <p:txBody>
          <a:bodyPr anchorCtr="0" anchor="ctr" bIns="60925" lIns="121900" spcFirstLastPara="1" rIns="121900" wrap="square" tIns="60925">
            <a:noAutofit/>
          </a:bodyPr>
          <a:lstStyle>
            <a:lvl1pPr lvl="0" rtl="0" algn="l">
              <a:lnSpc>
                <a:spcPct val="100000"/>
              </a:lnSpc>
              <a:spcBef>
                <a:spcPts val="0"/>
              </a:spcBef>
              <a:spcAft>
                <a:spcPts val="0"/>
              </a:spcAft>
              <a:buSzPts val="1900"/>
              <a:buNone/>
              <a:defRPr/>
            </a:lvl1pPr>
            <a:lvl2pPr lvl="1" rtl="0" algn="l">
              <a:lnSpc>
                <a:spcPct val="100000"/>
              </a:lnSpc>
              <a:spcBef>
                <a:spcPts val="0"/>
              </a:spcBef>
              <a:spcAft>
                <a:spcPts val="0"/>
              </a:spcAft>
              <a:buSzPts val="1900"/>
              <a:buNone/>
              <a:defRPr/>
            </a:lvl2pPr>
            <a:lvl3pPr lvl="2" rtl="0" algn="l">
              <a:lnSpc>
                <a:spcPct val="100000"/>
              </a:lnSpc>
              <a:spcBef>
                <a:spcPts val="0"/>
              </a:spcBef>
              <a:spcAft>
                <a:spcPts val="0"/>
              </a:spcAft>
              <a:buSzPts val="1900"/>
              <a:buNone/>
              <a:defRPr/>
            </a:lvl3pPr>
            <a:lvl4pPr lvl="3" rtl="0" algn="l">
              <a:lnSpc>
                <a:spcPct val="100000"/>
              </a:lnSpc>
              <a:spcBef>
                <a:spcPts val="0"/>
              </a:spcBef>
              <a:spcAft>
                <a:spcPts val="0"/>
              </a:spcAft>
              <a:buSzPts val="1900"/>
              <a:buNone/>
              <a:defRPr/>
            </a:lvl4pPr>
            <a:lvl5pPr lvl="4" rtl="0" algn="l">
              <a:lnSpc>
                <a:spcPct val="100000"/>
              </a:lnSpc>
              <a:spcBef>
                <a:spcPts val="0"/>
              </a:spcBef>
              <a:spcAft>
                <a:spcPts val="0"/>
              </a:spcAft>
              <a:buSzPts val="1900"/>
              <a:buNone/>
              <a:defRPr/>
            </a:lvl5pPr>
            <a:lvl6pPr lvl="5" rtl="0" algn="l">
              <a:lnSpc>
                <a:spcPct val="100000"/>
              </a:lnSpc>
              <a:spcBef>
                <a:spcPts val="0"/>
              </a:spcBef>
              <a:spcAft>
                <a:spcPts val="0"/>
              </a:spcAft>
              <a:buSzPts val="1900"/>
              <a:buNone/>
              <a:defRPr/>
            </a:lvl6pPr>
            <a:lvl7pPr lvl="6" rtl="0" algn="l">
              <a:lnSpc>
                <a:spcPct val="100000"/>
              </a:lnSpc>
              <a:spcBef>
                <a:spcPts val="0"/>
              </a:spcBef>
              <a:spcAft>
                <a:spcPts val="0"/>
              </a:spcAft>
              <a:buSzPts val="1900"/>
              <a:buNone/>
              <a:defRPr/>
            </a:lvl7pPr>
            <a:lvl8pPr lvl="7" rtl="0" algn="l">
              <a:lnSpc>
                <a:spcPct val="100000"/>
              </a:lnSpc>
              <a:spcBef>
                <a:spcPts val="0"/>
              </a:spcBef>
              <a:spcAft>
                <a:spcPts val="0"/>
              </a:spcAft>
              <a:buSzPts val="1900"/>
              <a:buNone/>
              <a:defRPr/>
            </a:lvl8pPr>
            <a:lvl9pPr lvl="8" rtl="0" algn="l">
              <a:lnSpc>
                <a:spcPct val="100000"/>
              </a:lnSpc>
              <a:spcBef>
                <a:spcPts val="0"/>
              </a:spcBef>
              <a:spcAft>
                <a:spcPts val="0"/>
              </a:spcAft>
              <a:buSzPts val="1900"/>
              <a:buNone/>
              <a:defRPr/>
            </a:lvl9pPr>
          </a:lstStyle>
          <a:p/>
        </p:txBody>
      </p:sp>
      <p:sp>
        <p:nvSpPr>
          <p:cNvPr id="122" name="Google Shape;122;g2f743f69ec8_0_326"/>
          <p:cNvSpPr txBox="1"/>
          <p:nvPr>
            <p:ph idx="11" type="ftr"/>
          </p:nvPr>
        </p:nvSpPr>
        <p:spPr>
          <a:xfrm>
            <a:off x="4038600" y="6356367"/>
            <a:ext cx="4114800" cy="365100"/>
          </a:xfrm>
          <a:prstGeom prst="rect">
            <a:avLst/>
          </a:prstGeom>
          <a:noFill/>
          <a:ln>
            <a:noFill/>
          </a:ln>
        </p:spPr>
        <p:txBody>
          <a:bodyPr anchorCtr="0" anchor="ctr" bIns="60925" lIns="121900" spcFirstLastPara="1" rIns="121900" wrap="square" tIns="60925">
            <a:noAutofit/>
          </a:bodyPr>
          <a:lstStyle>
            <a:lvl1pPr lvl="0" rtl="0" algn="ctr">
              <a:lnSpc>
                <a:spcPct val="100000"/>
              </a:lnSpc>
              <a:spcBef>
                <a:spcPts val="0"/>
              </a:spcBef>
              <a:spcAft>
                <a:spcPts val="0"/>
              </a:spcAft>
              <a:buSzPts val="1900"/>
              <a:buNone/>
              <a:defRPr/>
            </a:lvl1pPr>
            <a:lvl2pPr lvl="1" rtl="0" algn="l">
              <a:lnSpc>
                <a:spcPct val="100000"/>
              </a:lnSpc>
              <a:spcBef>
                <a:spcPts val="0"/>
              </a:spcBef>
              <a:spcAft>
                <a:spcPts val="0"/>
              </a:spcAft>
              <a:buSzPts val="1900"/>
              <a:buNone/>
              <a:defRPr/>
            </a:lvl2pPr>
            <a:lvl3pPr lvl="2" rtl="0" algn="l">
              <a:lnSpc>
                <a:spcPct val="100000"/>
              </a:lnSpc>
              <a:spcBef>
                <a:spcPts val="0"/>
              </a:spcBef>
              <a:spcAft>
                <a:spcPts val="0"/>
              </a:spcAft>
              <a:buSzPts val="1900"/>
              <a:buNone/>
              <a:defRPr/>
            </a:lvl3pPr>
            <a:lvl4pPr lvl="3" rtl="0" algn="l">
              <a:lnSpc>
                <a:spcPct val="100000"/>
              </a:lnSpc>
              <a:spcBef>
                <a:spcPts val="0"/>
              </a:spcBef>
              <a:spcAft>
                <a:spcPts val="0"/>
              </a:spcAft>
              <a:buSzPts val="1900"/>
              <a:buNone/>
              <a:defRPr/>
            </a:lvl4pPr>
            <a:lvl5pPr lvl="4" rtl="0" algn="l">
              <a:lnSpc>
                <a:spcPct val="100000"/>
              </a:lnSpc>
              <a:spcBef>
                <a:spcPts val="0"/>
              </a:spcBef>
              <a:spcAft>
                <a:spcPts val="0"/>
              </a:spcAft>
              <a:buSzPts val="1900"/>
              <a:buNone/>
              <a:defRPr/>
            </a:lvl5pPr>
            <a:lvl6pPr lvl="5" rtl="0" algn="l">
              <a:lnSpc>
                <a:spcPct val="100000"/>
              </a:lnSpc>
              <a:spcBef>
                <a:spcPts val="0"/>
              </a:spcBef>
              <a:spcAft>
                <a:spcPts val="0"/>
              </a:spcAft>
              <a:buSzPts val="1900"/>
              <a:buNone/>
              <a:defRPr/>
            </a:lvl6pPr>
            <a:lvl7pPr lvl="6" rtl="0" algn="l">
              <a:lnSpc>
                <a:spcPct val="100000"/>
              </a:lnSpc>
              <a:spcBef>
                <a:spcPts val="0"/>
              </a:spcBef>
              <a:spcAft>
                <a:spcPts val="0"/>
              </a:spcAft>
              <a:buSzPts val="1900"/>
              <a:buNone/>
              <a:defRPr/>
            </a:lvl7pPr>
            <a:lvl8pPr lvl="7" rtl="0" algn="l">
              <a:lnSpc>
                <a:spcPct val="100000"/>
              </a:lnSpc>
              <a:spcBef>
                <a:spcPts val="0"/>
              </a:spcBef>
              <a:spcAft>
                <a:spcPts val="0"/>
              </a:spcAft>
              <a:buSzPts val="1900"/>
              <a:buNone/>
              <a:defRPr/>
            </a:lvl8pPr>
            <a:lvl9pPr lvl="8" rtl="0" algn="l">
              <a:lnSpc>
                <a:spcPct val="100000"/>
              </a:lnSpc>
              <a:spcBef>
                <a:spcPts val="0"/>
              </a:spcBef>
              <a:spcAft>
                <a:spcPts val="0"/>
              </a:spcAft>
              <a:buSzPts val="1900"/>
              <a:buNone/>
              <a:defRPr/>
            </a:lvl9pPr>
          </a:lstStyle>
          <a:p/>
        </p:txBody>
      </p:sp>
      <p:sp>
        <p:nvSpPr>
          <p:cNvPr id="123" name="Google Shape;123;g2f743f69ec8_0_326"/>
          <p:cNvSpPr txBox="1"/>
          <p:nvPr>
            <p:ph idx="12" type="sldNum"/>
          </p:nvPr>
        </p:nvSpPr>
        <p:spPr>
          <a:xfrm>
            <a:off x="8610600" y="6356367"/>
            <a:ext cx="2743200" cy="365100"/>
          </a:xfrm>
          <a:prstGeom prst="rect">
            <a:avLst/>
          </a:prstGeom>
          <a:noFill/>
          <a:ln>
            <a:noFill/>
          </a:ln>
        </p:spPr>
        <p:txBody>
          <a:bodyPr anchorCtr="0" anchor="ctr" bIns="60925" lIns="121900" spcFirstLastPara="1" rIns="121900" wrap="square" tIns="60925">
            <a:noAutofit/>
          </a:bodyPr>
          <a:lstStyle>
            <a:lvl1pPr indent="0" lvl="0"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1pPr>
            <a:lvl2pPr indent="0" lvl="1"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2pPr>
            <a:lvl3pPr indent="0" lvl="2"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3pPr>
            <a:lvl4pPr indent="0" lvl="3"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4pPr>
            <a:lvl5pPr indent="0" lvl="4"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5pPr>
            <a:lvl6pPr indent="0" lvl="5"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6pPr>
            <a:lvl7pPr indent="0" lvl="6"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7pPr>
            <a:lvl8pPr indent="0" lvl="7"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8pPr>
            <a:lvl9pPr indent="0" lvl="8"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9pPr>
          </a:lstStyle>
          <a:p>
            <a:pPr indent="0" lvl="0" marL="0" rtl="0" algn="r">
              <a:spcBef>
                <a:spcPts val="0"/>
              </a:spcBef>
              <a:spcAft>
                <a:spcPts val="0"/>
              </a:spcAft>
              <a:buNone/>
            </a:pPr>
            <a:fld id="{00000000-1234-1234-1234-123412341234}" type="slidenum">
              <a:rPr lang="es-MX"/>
              <a:t>‹#›</a:t>
            </a:fld>
            <a:endParaRPr/>
          </a:p>
        </p:txBody>
      </p:sp>
    </p:spTree>
  </p:cSld>
  <p:clrMapOvr>
    <a:masterClrMapping/>
  </p:clrMapOvr>
</p:sldLayout>
</file>

<file path=ppt/slideLayouts/slideLayout17.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Solo el título" type="titleOnly">
  <p:cSld name="TITLE_ONLY">
    <p:spTree>
      <p:nvGrpSpPr>
        <p:cNvPr id="124" name="Shape 124"/>
        <p:cNvGrpSpPr/>
        <p:nvPr/>
      </p:nvGrpSpPr>
      <p:grpSpPr>
        <a:xfrm>
          <a:off x="0" y="0"/>
          <a:ext cx="0" cy="0"/>
          <a:chOff x="0" y="0"/>
          <a:chExt cx="0" cy="0"/>
        </a:xfrm>
      </p:grpSpPr>
      <p:sp>
        <p:nvSpPr>
          <p:cNvPr id="125" name="Google Shape;125;g2f743f69ec8_0_335"/>
          <p:cNvSpPr txBox="1"/>
          <p:nvPr>
            <p:ph type="title"/>
          </p:nvPr>
        </p:nvSpPr>
        <p:spPr>
          <a:xfrm>
            <a:off x="838200" y="365127"/>
            <a:ext cx="10515600" cy="1325700"/>
          </a:xfrm>
          <a:prstGeom prst="rect">
            <a:avLst/>
          </a:prstGeom>
          <a:noFill/>
          <a:ln>
            <a:noFill/>
          </a:ln>
        </p:spPr>
        <p:txBody>
          <a:bodyPr anchorCtr="0" anchor="ctr" bIns="60925" lIns="121900" spcFirstLastPara="1" rIns="121900" wrap="square" tIns="60925">
            <a:normAutofit/>
          </a:bodyPr>
          <a:lstStyle>
            <a:lvl1pPr lvl="0" rtl="0" algn="l">
              <a:lnSpc>
                <a:spcPct val="90000"/>
              </a:lnSpc>
              <a:spcBef>
                <a:spcPts val="0"/>
              </a:spcBef>
              <a:spcAft>
                <a:spcPts val="0"/>
              </a:spcAft>
              <a:buClr>
                <a:schemeClr val="dk1"/>
              </a:buClr>
              <a:buSzPts val="2400"/>
              <a:buNone/>
              <a:defRPr/>
            </a:lvl1pPr>
            <a:lvl2pPr lvl="1" rtl="0" algn="l">
              <a:lnSpc>
                <a:spcPct val="100000"/>
              </a:lnSpc>
              <a:spcBef>
                <a:spcPts val="0"/>
              </a:spcBef>
              <a:spcAft>
                <a:spcPts val="0"/>
              </a:spcAft>
              <a:buSzPts val="1900"/>
              <a:buNone/>
              <a:defRPr/>
            </a:lvl2pPr>
            <a:lvl3pPr lvl="2" rtl="0" algn="l">
              <a:lnSpc>
                <a:spcPct val="100000"/>
              </a:lnSpc>
              <a:spcBef>
                <a:spcPts val="0"/>
              </a:spcBef>
              <a:spcAft>
                <a:spcPts val="0"/>
              </a:spcAft>
              <a:buSzPts val="1900"/>
              <a:buNone/>
              <a:defRPr/>
            </a:lvl3pPr>
            <a:lvl4pPr lvl="3" rtl="0" algn="l">
              <a:lnSpc>
                <a:spcPct val="100000"/>
              </a:lnSpc>
              <a:spcBef>
                <a:spcPts val="0"/>
              </a:spcBef>
              <a:spcAft>
                <a:spcPts val="0"/>
              </a:spcAft>
              <a:buSzPts val="1900"/>
              <a:buNone/>
              <a:defRPr/>
            </a:lvl4pPr>
            <a:lvl5pPr lvl="4" rtl="0" algn="l">
              <a:lnSpc>
                <a:spcPct val="100000"/>
              </a:lnSpc>
              <a:spcBef>
                <a:spcPts val="0"/>
              </a:spcBef>
              <a:spcAft>
                <a:spcPts val="0"/>
              </a:spcAft>
              <a:buSzPts val="1900"/>
              <a:buNone/>
              <a:defRPr/>
            </a:lvl5pPr>
            <a:lvl6pPr lvl="5" rtl="0" algn="l">
              <a:lnSpc>
                <a:spcPct val="100000"/>
              </a:lnSpc>
              <a:spcBef>
                <a:spcPts val="0"/>
              </a:spcBef>
              <a:spcAft>
                <a:spcPts val="0"/>
              </a:spcAft>
              <a:buSzPts val="1900"/>
              <a:buNone/>
              <a:defRPr/>
            </a:lvl6pPr>
            <a:lvl7pPr lvl="6" rtl="0" algn="l">
              <a:lnSpc>
                <a:spcPct val="100000"/>
              </a:lnSpc>
              <a:spcBef>
                <a:spcPts val="0"/>
              </a:spcBef>
              <a:spcAft>
                <a:spcPts val="0"/>
              </a:spcAft>
              <a:buSzPts val="1900"/>
              <a:buNone/>
              <a:defRPr/>
            </a:lvl7pPr>
            <a:lvl8pPr lvl="7" rtl="0" algn="l">
              <a:lnSpc>
                <a:spcPct val="100000"/>
              </a:lnSpc>
              <a:spcBef>
                <a:spcPts val="0"/>
              </a:spcBef>
              <a:spcAft>
                <a:spcPts val="0"/>
              </a:spcAft>
              <a:buSzPts val="1900"/>
              <a:buNone/>
              <a:defRPr/>
            </a:lvl8pPr>
            <a:lvl9pPr lvl="8" rtl="0" algn="l">
              <a:lnSpc>
                <a:spcPct val="100000"/>
              </a:lnSpc>
              <a:spcBef>
                <a:spcPts val="0"/>
              </a:spcBef>
              <a:spcAft>
                <a:spcPts val="0"/>
              </a:spcAft>
              <a:buSzPts val="1900"/>
              <a:buNone/>
              <a:defRPr/>
            </a:lvl9pPr>
          </a:lstStyle>
          <a:p/>
        </p:txBody>
      </p:sp>
      <p:sp>
        <p:nvSpPr>
          <p:cNvPr id="126" name="Google Shape;126;g2f743f69ec8_0_335"/>
          <p:cNvSpPr txBox="1"/>
          <p:nvPr>
            <p:ph idx="10" type="dt"/>
          </p:nvPr>
        </p:nvSpPr>
        <p:spPr>
          <a:xfrm>
            <a:off x="838200" y="6356367"/>
            <a:ext cx="2743200" cy="365100"/>
          </a:xfrm>
          <a:prstGeom prst="rect">
            <a:avLst/>
          </a:prstGeom>
          <a:noFill/>
          <a:ln>
            <a:noFill/>
          </a:ln>
        </p:spPr>
        <p:txBody>
          <a:bodyPr anchorCtr="0" anchor="ctr" bIns="60925" lIns="121900" spcFirstLastPara="1" rIns="121900" wrap="square" tIns="60925">
            <a:noAutofit/>
          </a:bodyPr>
          <a:lstStyle>
            <a:lvl1pPr lvl="0" rtl="0" algn="l">
              <a:lnSpc>
                <a:spcPct val="100000"/>
              </a:lnSpc>
              <a:spcBef>
                <a:spcPts val="0"/>
              </a:spcBef>
              <a:spcAft>
                <a:spcPts val="0"/>
              </a:spcAft>
              <a:buSzPts val="1900"/>
              <a:buNone/>
              <a:defRPr/>
            </a:lvl1pPr>
            <a:lvl2pPr lvl="1" rtl="0" algn="l">
              <a:lnSpc>
                <a:spcPct val="100000"/>
              </a:lnSpc>
              <a:spcBef>
                <a:spcPts val="0"/>
              </a:spcBef>
              <a:spcAft>
                <a:spcPts val="0"/>
              </a:spcAft>
              <a:buSzPts val="1900"/>
              <a:buNone/>
              <a:defRPr/>
            </a:lvl2pPr>
            <a:lvl3pPr lvl="2" rtl="0" algn="l">
              <a:lnSpc>
                <a:spcPct val="100000"/>
              </a:lnSpc>
              <a:spcBef>
                <a:spcPts val="0"/>
              </a:spcBef>
              <a:spcAft>
                <a:spcPts val="0"/>
              </a:spcAft>
              <a:buSzPts val="1900"/>
              <a:buNone/>
              <a:defRPr/>
            </a:lvl3pPr>
            <a:lvl4pPr lvl="3" rtl="0" algn="l">
              <a:lnSpc>
                <a:spcPct val="100000"/>
              </a:lnSpc>
              <a:spcBef>
                <a:spcPts val="0"/>
              </a:spcBef>
              <a:spcAft>
                <a:spcPts val="0"/>
              </a:spcAft>
              <a:buSzPts val="1900"/>
              <a:buNone/>
              <a:defRPr/>
            </a:lvl4pPr>
            <a:lvl5pPr lvl="4" rtl="0" algn="l">
              <a:lnSpc>
                <a:spcPct val="100000"/>
              </a:lnSpc>
              <a:spcBef>
                <a:spcPts val="0"/>
              </a:spcBef>
              <a:spcAft>
                <a:spcPts val="0"/>
              </a:spcAft>
              <a:buSzPts val="1900"/>
              <a:buNone/>
              <a:defRPr/>
            </a:lvl5pPr>
            <a:lvl6pPr lvl="5" rtl="0" algn="l">
              <a:lnSpc>
                <a:spcPct val="100000"/>
              </a:lnSpc>
              <a:spcBef>
                <a:spcPts val="0"/>
              </a:spcBef>
              <a:spcAft>
                <a:spcPts val="0"/>
              </a:spcAft>
              <a:buSzPts val="1900"/>
              <a:buNone/>
              <a:defRPr/>
            </a:lvl6pPr>
            <a:lvl7pPr lvl="6" rtl="0" algn="l">
              <a:lnSpc>
                <a:spcPct val="100000"/>
              </a:lnSpc>
              <a:spcBef>
                <a:spcPts val="0"/>
              </a:spcBef>
              <a:spcAft>
                <a:spcPts val="0"/>
              </a:spcAft>
              <a:buSzPts val="1900"/>
              <a:buNone/>
              <a:defRPr/>
            </a:lvl7pPr>
            <a:lvl8pPr lvl="7" rtl="0" algn="l">
              <a:lnSpc>
                <a:spcPct val="100000"/>
              </a:lnSpc>
              <a:spcBef>
                <a:spcPts val="0"/>
              </a:spcBef>
              <a:spcAft>
                <a:spcPts val="0"/>
              </a:spcAft>
              <a:buSzPts val="1900"/>
              <a:buNone/>
              <a:defRPr/>
            </a:lvl8pPr>
            <a:lvl9pPr lvl="8" rtl="0" algn="l">
              <a:lnSpc>
                <a:spcPct val="100000"/>
              </a:lnSpc>
              <a:spcBef>
                <a:spcPts val="0"/>
              </a:spcBef>
              <a:spcAft>
                <a:spcPts val="0"/>
              </a:spcAft>
              <a:buSzPts val="1900"/>
              <a:buNone/>
              <a:defRPr/>
            </a:lvl9pPr>
          </a:lstStyle>
          <a:p/>
        </p:txBody>
      </p:sp>
      <p:sp>
        <p:nvSpPr>
          <p:cNvPr id="127" name="Google Shape;127;g2f743f69ec8_0_335"/>
          <p:cNvSpPr txBox="1"/>
          <p:nvPr>
            <p:ph idx="11" type="ftr"/>
          </p:nvPr>
        </p:nvSpPr>
        <p:spPr>
          <a:xfrm>
            <a:off x="4038600" y="6356367"/>
            <a:ext cx="4114800" cy="365100"/>
          </a:xfrm>
          <a:prstGeom prst="rect">
            <a:avLst/>
          </a:prstGeom>
          <a:noFill/>
          <a:ln>
            <a:noFill/>
          </a:ln>
        </p:spPr>
        <p:txBody>
          <a:bodyPr anchorCtr="0" anchor="ctr" bIns="60925" lIns="121900" spcFirstLastPara="1" rIns="121900" wrap="square" tIns="60925">
            <a:noAutofit/>
          </a:bodyPr>
          <a:lstStyle>
            <a:lvl1pPr lvl="0" rtl="0" algn="ctr">
              <a:lnSpc>
                <a:spcPct val="100000"/>
              </a:lnSpc>
              <a:spcBef>
                <a:spcPts val="0"/>
              </a:spcBef>
              <a:spcAft>
                <a:spcPts val="0"/>
              </a:spcAft>
              <a:buSzPts val="1900"/>
              <a:buNone/>
              <a:defRPr/>
            </a:lvl1pPr>
            <a:lvl2pPr lvl="1" rtl="0" algn="l">
              <a:lnSpc>
                <a:spcPct val="100000"/>
              </a:lnSpc>
              <a:spcBef>
                <a:spcPts val="0"/>
              </a:spcBef>
              <a:spcAft>
                <a:spcPts val="0"/>
              </a:spcAft>
              <a:buSzPts val="1900"/>
              <a:buNone/>
              <a:defRPr/>
            </a:lvl2pPr>
            <a:lvl3pPr lvl="2" rtl="0" algn="l">
              <a:lnSpc>
                <a:spcPct val="100000"/>
              </a:lnSpc>
              <a:spcBef>
                <a:spcPts val="0"/>
              </a:spcBef>
              <a:spcAft>
                <a:spcPts val="0"/>
              </a:spcAft>
              <a:buSzPts val="1900"/>
              <a:buNone/>
              <a:defRPr/>
            </a:lvl3pPr>
            <a:lvl4pPr lvl="3" rtl="0" algn="l">
              <a:lnSpc>
                <a:spcPct val="100000"/>
              </a:lnSpc>
              <a:spcBef>
                <a:spcPts val="0"/>
              </a:spcBef>
              <a:spcAft>
                <a:spcPts val="0"/>
              </a:spcAft>
              <a:buSzPts val="1900"/>
              <a:buNone/>
              <a:defRPr/>
            </a:lvl4pPr>
            <a:lvl5pPr lvl="4" rtl="0" algn="l">
              <a:lnSpc>
                <a:spcPct val="100000"/>
              </a:lnSpc>
              <a:spcBef>
                <a:spcPts val="0"/>
              </a:spcBef>
              <a:spcAft>
                <a:spcPts val="0"/>
              </a:spcAft>
              <a:buSzPts val="1900"/>
              <a:buNone/>
              <a:defRPr/>
            </a:lvl5pPr>
            <a:lvl6pPr lvl="5" rtl="0" algn="l">
              <a:lnSpc>
                <a:spcPct val="100000"/>
              </a:lnSpc>
              <a:spcBef>
                <a:spcPts val="0"/>
              </a:spcBef>
              <a:spcAft>
                <a:spcPts val="0"/>
              </a:spcAft>
              <a:buSzPts val="1900"/>
              <a:buNone/>
              <a:defRPr/>
            </a:lvl6pPr>
            <a:lvl7pPr lvl="6" rtl="0" algn="l">
              <a:lnSpc>
                <a:spcPct val="100000"/>
              </a:lnSpc>
              <a:spcBef>
                <a:spcPts val="0"/>
              </a:spcBef>
              <a:spcAft>
                <a:spcPts val="0"/>
              </a:spcAft>
              <a:buSzPts val="1900"/>
              <a:buNone/>
              <a:defRPr/>
            </a:lvl7pPr>
            <a:lvl8pPr lvl="7" rtl="0" algn="l">
              <a:lnSpc>
                <a:spcPct val="100000"/>
              </a:lnSpc>
              <a:spcBef>
                <a:spcPts val="0"/>
              </a:spcBef>
              <a:spcAft>
                <a:spcPts val="0"/>
              </a:spcAft>
              <a:buSzPts val="1900"/>
              <a:buNone/>
              <a:defRPr/>
            </a:lvl8pPr>
            <a:lvl9pPr lvl="8" rtl="0" algn="l">
              <a:lnSpc>
                <a:spcPct val="100000"/>
              </a:lnSpc>
              <a:spcBef>
                <a:spcPts val="0"/>
              </a:spcBef>
              <a:spcAft>
                <a:spcPts val="0"/>
              </a:spcAft>
              <a:buSzPts val="1900"/>
              <a:buNone/>
              <a:defRPr/>
            </a:lvl9pPr>
          </a:lstStyle>
          <a:p/>
        </p:txBody>
      </p:sp>
      <p:sp>
        <p:nvSpPr>
          <p:cNvPr id="128" name="Google Shape;128;g2f743f69ec8_0_335"/>
          <p:cNvSpPr txBox="1"/>
          <p:nvPr>
            <p:ph idx="12" type="sldNum"/>
          </p:nvPr>
        </p:nvSpPr>
        <p:spPr>
          <a:xfrm>
            <a:off x="8610600" y="6356367"/>
            <a:ext cx="2743200" cy="365100"/>
          </a:xfrm>
          <a:prstGeom prst="rect">
            <a:avLst/>
          </a:prstGeom>
          <a:noFill/>
          <a:ln>
            <a:noFill/>
          </a:ln>
        </p:spPr>
        <p:txBody>
          <a:bodyPr anchorCtr="0" anchor="ctr" bIns="60925" lIns="121900" spcFirstLastPara="1" rIns="121900" wrap="square" tIns="60925">
            <a:noAutofit/>
          </a:bodyPr>
          <a:lstStyle>
            <a:lvl1pPr indent="0" lvl="0"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1pPr>
            <a:lvl2pPr indent="0" lvl="1"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2pPr>
            <a:lvl3pPr indent="0" lvl="2"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3pPr>
            <a:lvl4pPr indent="0" lvl="3"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4pPr>
            <a:lvl5pPr indent="0" lvl="4"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5pPr>
            <a:lvl6pPr indent="0" lvl="5"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6pPr>
            <a:lvl7pPr indent="0" lvl="6"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7pPr>
            <a:lvl8pPr indent="0" lvl="7"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8pPr>
            <a:lvl9pPr indent="0" lvl="8"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9pPr>
          </a:lstStyle>
          <a:p>
            <a:pPr indent="0" lvl="0" marL="0" rtl="0" algn="r">
              <a:spcBef>
                <a:spcPts val="0"/>
              </a:spcBef>
              <a:spcAft>
                <a:spcPts val="0"/>
              </a:spcAft>
              <a:buNone/>
            </a:pPr>
            <a:fld id="{00000000-1234-1234-1234-123412341234}" type="slidenum">
              <a:rPr lang="es-MX"/>
              <a:t>‹#›</a:t>
            </a:fld>
            <a:endParaRPr/>
          </a:p>
        </p:txBody>
      </p:sp>
    </p:spTree>
  </p:cSld>
  <p:clrMapOvr>
    <a:masterClrMapping/>
  </p:clrMapOvr>
</p:sldLayout>
</file>

<file path=ppt/slideLayouts/slideLayout18.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En blanco" type="blank">
  <p:cSld name="BLANK">
    <p:spTree>
      <p:nvGrpSpPr>
        <p:cNvPr id="129" name="Shape 129"/>
        <p:cNvGrpSpPr/>
        <p:nvPr/>
      </p:nvGrpSpPr>
      <p:grpSpPr>
        <a:xfrm>
          <a:off x="0" y="0"/>
          <a:ext cx="0" cy="0"/>
          <a:chOff x="0" y="0"/>
          <a:chExt cx="0" cy="0"/>
        </a:xfrm>
      </p:grpSpPr>
      <p:sp>
        <p:nvSpPr>
          <p:cNvPr id="130" name="Google Shape;130;g2f743f69ec8_0_340"/>
          <p:cNvSpPr txBox="1"/>
          <p:nvPr>
            <p:ph idx="10" type="dt"/>
          </p:nvPr>
        </p:nvSpPr>
        <p:spPr>
          <a:xfrm>
            <a:off x="838200" y="6356367"/>
            <a:ext cx="2743200" cy="365100"/>
          </a:xfrm>
          <a:prstGeom prst="rect">
            <a:avLst/>
          </a:prstGeom>
          <a:noFill/>
          <a:ln>
            <a:noFill/>
          </a:ln>
        </p:spPr>
        <p:txBody>
          <a:bodyPr anchorCtr="0" anchor="ctr" bIns="60925" lIns="121900" spcFirstLastPara="1" rIns="121900" wrap="square" tIns="60925">
            <a:noAutofit/>
          </a:bodyPr>
          <a:lstStyle>
            <a:lvl1pPr lvl="0" rtl="0" algn="l">
              <a:lnSpc>
                <a:spcPct val="100000"/>
              </a:lnSpc>
              <a:spcBef>
                <a:spcPts val="0"/>
              </a:spcBef>
              <a:spcAft>
                <a:spcPts val="0"/>
              </a:spcAft>
              <a:buSzPts val="1900"/>
              <a:buNone/>
              <a:defRPr/>
            </a:lvl1pPr>
            <a:lvl2pPr lvl="1" rtl="0" algn="l">
              <a:lnSpc>
                <a:spcPct val="100000"/>
              </a:lnSpc>
              <a:spcBef>
                <a:spcPts val="0"/>
              </a:spcBef>
              <a:spcAft>
                <a:spcPts val="0"/>
              </a:spcAft>
              <a:buSzPts val="1900"/>
              <a:buNone/>
              <a:defRPr/>
            </a:lvl2pPr>
            <a:lvl3pPr lvl="2" rtl="0" algn="l">
              <a:lnSpc>
                <a:spcPct val="100000"/>
              </a:lnSpc>
              <a:spcBef>
                <a:spcPts val="0"/>
              </a:spcBef>
              <a:spcAft>
                <a:spcPts val="0"/>
              </a:spcAft>
              <a:buSzPts val="1900"/>
              <a:buNone/>
              <a:defRPr/>
            </a:lvl3pPr>
            <a:lvl4pPr lvl="3" rtl="0" algn="l">
              <a:lnSpc>
                <a:spcPct val="100000"/>
              </a:lnSpc>
              <a:spcBef>
                <a:spcPts val="0"/>
              </a:spcBef>
              <a:spcAft>
                <a:spcPts val="0"/>
              </a:spcAft>
              <a:buSzPts val="1900"/>
              <a:buNone/>
              <a:defRPr/>
            </a:lvl4pPr>
            <a:lvl5pPr lvl="4" rtl="0" algn="l">
              <a:lnSpc>
                <a:spcPct val="100000"/>
              </a:lnSpc>
              <a:spcBef>
                <a:spcPts val="0"/>
              </a:spcBef>
              <a:spcAft>
                <a:spcPts val="0"/>
              </a:spcAft>
              <a:buSzPts val="1900"/>
              <a:buNone/>
              <a:defRPr/>
            </a:lvl5pPr>
            <a:lvl6pPr lvl="5" rtl="0" algn="l">
              <a:lnSpc>
                <a:spcPct val="100000"/>
              </a:lnSpc>
              <a:spcBef>
                <a:spcPts val="0"/>
              </a:spcBef>
              <a:spcAft>
                <a:spcPts val="0"/>
              </a:spcAft>
              <a:buSzPts val="1900"/>
              <a:buNone/>
              <a:defRPr/>
            </a:lvl6pPr>
            <a:lvl7pPr lvl="6" rtl="0" algn="l">
              <a:lnSpc>
                <a:spcPct val="100000"/>
              </a:lnSpc>
              <a:spcBef>
                <a:spcPts val="0"/>
              </a:spcBef>
              <a:spcAft>
                <a:spcPts val="0"/>
              </a:spcAft>
              <a:buSzPts val="1900"/>
              <a:buNone/>
              <a:defRPr/>
            </a:lvl7pPr>
            <a:lvl8pPr lvl="7" rtl="0" algn="l">
              <a:lnSpc>
                <a:spcPct val="100000"/>
              </a:lnSpc>
              <a:spcBef>
                <a:spcPts val="0"/>
              </a:spcBef>
              <a:spcAft>
                <a:spcPts val="0"/>
              </a:spcAft>
              <a:buSzPts val="1900"/>
              <a:buNone/>
              <a:defRPr/>
            </a:lvl8pPr>
            <a:lvl9pPr lvl="8" rtl="0" algn="l">
              <a:lnSpc>
                <a:spcPct val="100000"/>
              </a:lnSpc>
              <a:spcBef>
                <a:spcPts val="0"/>
              </a:spcBef>
              <a:spcAft>
                <a:spcPts val="0"/>
              </a:spcAft>
              <a:buSzPts val="1900"/>
              <a:buNone/>
              <a:defRPr/>
            </a:lvl9pPr>
          </a:lstStyle>
          <a:p/>
        </p:txBody>
      </p:sp>
      <p:sp>
        <p:nvSpPr>
          <p:cNvPr id="131" name="Google Shape;131;g2f743f69ec8_0_340"/>
          <p:cNvSpPr txBox="1"/>
          <p:nvPr>
            <p:ph idx="11" type="ftr"/>
          </p:nvPr>
        </p:nvSpPr>
        <p:spPr>
          <a:xfrm>
            <a:off x="4038600" y="6356367"/>
            <a:ext cx="4114800" cy="365100"/>
          </a:xfrm>
          <a:prstGeom prst="rect">
            <a:avLst/>
          </a:prstGeom>
          <a:noFill/>
          <a:ln>
            <a:noFill/>
          </a:ln>
        </p:spPr>
        <p:txBody>
          <a:bodyPr anchorCtr="0" anchor="ctr" bIns="60925" lIns="121900" spcFirstLastPara="1" rIns="121900" wrap="square" tIns="60925">
            <a:noAutofit/>
          </a:bodyPr>
          <a:lstStyle>
            <a:lvl1pPr lvl="0" rtl="0" algn="ctr">
              <a:lnSpc>
                <a:spcPct val="100000"/>
              </a:lnSpc>
              <a:spcBef>
                <a:spcPts val="0"/>
              </a:spcBef>
              <a:spcAft>
                <a:spcPts val="0"/>
              </a:spcAft>
              <a:buSzPts val="1900"/>
              <a:buNone/>
              <a:defRPr/>
            </a:lvl1pPr>
            <a:lvl2pPr lvl="1" rtl="0" algn="l">
              <a:lnSpc>
                <a:spcPct val="100000"/>
              </a:lnSpc>
              <a:spcBef>
                <a:spcPts val="0"/>
              </a:spcBef>
              <a:spcAft>
                <a:spcPts val="0"/>
              </a:spcAft>
              <a:buSzPts val="1900"/>
              <a:buNone/>
              <a:defRPr/>
            </a:lvl2pPr>
            <a:lvl3pPr lvl="2" rtl="0" algn="l">
              <a:lnSpc>
                <a:spcPct val="100000"/>
              </a:lnSpc>
              <a:spcBef>
                <a:spcPts val="0"/>
              </a:spcBef>
              <a:spcAft>
                <a:spcPts val="0"/>
              </a:spcAft>
              <a:buSzPts val="1900"/>
              <a:buNone/>
              <a:defRPr/>
            </a:lvl3pPr>
            <a:lvl4pPr lvl="3" rtl="0" algn="l">
              <a:lnSpc>
                <a:spcPct val="100000"/>
              </a:lnSpc>
              <a:spcBef>
                <a:spcPts val="0"/>
              </a:spcBef>
              <a:spcAft>
                <a:spcPts val="0"/>
              </a:spcAft>
              <a:buSzPts val="1900"/>
              <a:buNone/>
              <a:defRPr/>
            </a:lvl4pPr>
            <a:lvl5pPr lvl="4" rtl="0" algn="l">
              <a:lnSpc>
                <a:spcPct val="100000"/>
              </a:lnSpc>
              <a:spcBef>
                <a:spcPts val="0"/>
              </a:spcBef>
              <a:spcAft>
                <a:spcPts val="0"/>
              </a:spcAft>
              <a:buSzPts val="1900"/>
              <a:buNone/>
              <a:defRPr/>
            </a:lvl5pPr>
            <a:lvl6pPr lvl="5" rtl="0" algn="l">
              <a:lnSpc>
                <a:spcPct val="100000"/>
              </a:lnSpc>
              <a:spcBef>
                <a:spcPts val="0"/>
              </a:spcBef>
              <a:spcAft>
                <a:spcPts val="0"/>
              </a:spcAft>
              <a:buSzPts val="1900"/>
              <a:buNone/>
              <a:defRPr/>
            </a:lvl6pPr>
            <a:lvl7pPr lvl="6" rtl="0" algn="l">
              <a:lnSpc>
                <a:spcPct val="100000"/>
              </a:lnSpc>
              <a:spcBef>
                <a:spcPts val="0"/>
              </a:spcBef>
              <a:spcAft>
                <a:spcPts val="0"/>
              </a:spcAft>
              <a:buSzPts val="1900"/>
              <a:buNone/>
              <a:defRPr/>
            </a:lvl7pPr>
            <a:lvl8pPr lvl="7" rtl="0" algn="l">
              <a:lnSpc>
                <a:spcPct val="100000"/>
              </a:lnSpc>
              <a:spcBef>
                <a:spcPts val="0"/>
              </a:spcBef>
              <a:spcAft>
                <a:spcPts val="0"/>
              </a:spcAft>
              <a:buSzPts val="1900"/>
              <a:buNone/>
              <a:defRPr/>
            </a:lvl8pPr>
            <a:lvl9pPr lvl="8" rtl="0" algn="l">
              <a:lnSpc>
                <a:spcPct val="100000"/>
              </a:lnSpc>
              <a:spcBef>
                <a:spcPts val="0"/>
              </a:spcBef>
              <a:spcAft>
                <a:spcPts val="0"/>
              </a:spcAft>
              <a:buSzPts val="1900"/>
              <a:buNone/>
              <a:defRPr/>
            </a:lvl9pPr>
          </a:lstStyle>
          <a:p/>
        </p:txBody>
      </p:sp>
      <p:sp>
        <p:nvSpPr>
          <p:cNvPr id="132" name="Google Shape;132;g2f743f69ec8_0_340"/>
          <p:cNvSpPr txBox="1"/>
          <p:nvPr>
            <p:ph idx="12" type="sldNum"/>
          </p:nvPr>
        </p:nvSpPr>
        <p:spPr>
          <a:xfrm>
            <a:off x="8610600" y="6356367"/>
            <a:ext cx="2743200" cy="365100"/>
          </a:xfrm>
          <a:prstGeom prst="rect">
            <a:avLst/>
          </a:prstGeom>
          <a:noFill/>
          <a:ln>
            <a:noFill/>
          </a:ln>
        </p:spPr>
        <p:txBody>
          <a:bodyPr anchorCtr="0" anchor="ctr" bIns="60925" lIns="121900" spcFirstLastPara="1" rIns="121900" wrap="square" tIns="60925">
            <a:noAutofit/>
          </a:bodyPr>
          <a:lstStyle>
            <a:lvl1pPr indent="0" lvl="0"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1pPr>
            <a:lvl2pPr indent="0" lvl="1"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2pPr>
            <a:lvl3pPr indent="0" lvl="2"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3pPr>
            <a:lvl4pPr indent="0" lvl="3"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4pPr>
            <a:lvl5pPr indent="0" lvl="4"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5pPr>
            <a:lvl6pPr indent="0" lvl="5"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6pPr>
            <a:lvl7pPr indent="0" lvl="6"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7pPr>
            <a:lvl8pPr indent="0" lvl="7"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8pPr>
            <a:lvl9pPr indent="0" lvl="8"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9pPr>
          </a:lstStyle>
          <a:p>
            <a:pPr indent="0" lvl="0" marL="0" rtl="0" algn="r">
              <a:spcBef>
                <a:spcPts val="0"/>
              </a:spcBef>
              <a:spcAft>
                <a:spcPts val="0"/>
              </a:spcAft>
              <a:buNone/>
            </a:pPr>
            <a:fld id="{00000000-1234-1234-1234-123412341234}" type="slidenum">
              <a:rPr lang="es-MX"/>
              <a:t>‹#›</a:t>
            </a:fld>
            <a:endParaRPr/>
          </a:p>
        </p:txBody>
      </p:sp>
    </p:spTree>
  </p:cSld>
  <p:clrMapOvr>
    <a:masterClrMapping/>
  </p:clrMapOvr>
</p:sldLayout>
</file>

<file path=ppt/slideLayouts/slideLayout19.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ontenido con título" type="objTx">
  <p:cSld name="OBJECT_WITH_CAPTION_TEXT">
    <p:spTree>
      <p:nvGrpSpPr>
        <p:cNvPr id="133" name="Shape 133"/>
        <p:cNvGrpSpPr/>
        <p:nvPr/>
      </p:nvGrpSpPr>
      <p:grpSpPr>
        <a:xfrm>
          <a:off x="0" y="0"/>
          <a:ext cx="0" cy="0"/>
          <a:chOff x="0" y="0"/>
          <a:chExt cx="0" cy="0"/>
        </a:xfrm>
      </p:grpSpPr>
      <p:sp>
        <p:nvSpPr>
          <p:cNvPr id="134" name="Google Shape;134;g2f743f69ec8_0_344"/>
          <p:cNvSpPr txBox="1"/>
          <p:nvPr>
            <p:ph type="title"/>
          </p:nvPr>
        </p:nvSpPr>
        <p:spPr>
          <a:xfrm>
            <a:off x="839788" y="457201"/>
            <a:ext cx="3932400" cy="1600200"/>
          </a:xfrm>
          <a:prstGeom prst="rect">
            <a:avLst/>
          </a:prstGeom>
          <a:noFill/>
          <a:ln>
            <a:noFill/>
          </a:ln>
        </p:spPr>
        <p:txBody>
          <a:bodyPr anchorCtr="0" anchor="b" bIns="60925" lIns="121900" spcFirstLastPara="1" rIns="121900" wrap="square" tIns="60925">
            <a:normAutofit/>
          </a:bodyPr>
          <a:lstStyle>
            <a:lvl1pPr lvl="0" rtl="0" algn="l">
              <a:lnSpc>
                <a:spcPct val="90000"/>
              </a:lnSpc>
              <a:spcBef>
                <a:spcPts val="0"/>
              </a:spcBef>
              <a:spcAft>
                <a:spcPts val="0"/>
              </a:spcAft>
              <a:buClr>
                <a:schemeClr val="dk1"/>
              </a:buClr>
              <a:buSzPts val="3200"/>
              <a:buFont typeface="Calibri"/>
              <a:buNone/>
              <a:defRPr sz="3200"/>
            </a:lvl1pPr>
            <a:lvl2pPr lvl="1" rtl="0" algn="l">
              <a:lnSpc>
                <a:spcPct val="100000"/>
              </a:lnSpc>
              <a:spcBef>
                <a:spcPts val="0"/>
              </a:spcBef>
              <a:spcAft>
                <a:spcPts val="0"/>
              </a:spcAft>
              <a:buSzPts val="1900"/>
              <a:buNone/>
              <a:defRPr/>
            </a:lvl2pPr>
            <a:lvl3pPr lvl="2" rtl="0" algn="l">
              <a:lnSpc>
                <a:spcPct val="100000"/>
              </a:lnSpc>
              <a:spcBef>
                <a:spcPts val="0"/>
              </a:spcBef>
              <a:spcAft>
                <a:spcPts val="0"/>
              </a:spcAft>
              <a:buSzPts val="1900"/>
              <a:buNone/>
              <a:defRPr/>
            </a:lvl3pPr>
            <a:lvl4pPr lvl="3" rtl="0" algn="l">
              <a:lnSpc>
                <a:spcPct val="100000"/>
              </a:lnSpc>
              <a:spcBef>
                <a:spcPts val="0"/>
              </a:spcBef>
              <a:spcAft>
                <a:spcPts val="0"/>
              </a:spcAft>
              <a:buSzPts val="1900"/>
              <a:buNone/>
              <a:defRPr/>
            </a:lvl4pPr>
            <a:lvl5pPr lvl="4" rtl="0" algn="l">
              <a:lnSpc>
                <a:spcPct val="100000"/>
              </a:lnSpc>
              <a:spcBef>
                <a:spcPts val="0"/>
              </a:spcBef>
              <a:spcAft>
                <a:spcPts val="0"/>
              </a:spcAft>
              <a:buSzPts val="1900"/>
              <a:buNone/>
              <a:defRPr/>
            </a:lvl5pPr>
            <a:lvl6pPr lvl="5" rtl="0" algn="l">
              <a:lnSpc>
                <a:spcPct val="100000"/>
              </a:lnSpc>
              <a:spcBef>
                <a:spcPts val="0"/>
              </a:spcBef>
              <a:spcAft>
                <a:spcPts val="0"/>
              </a:spcAft>
              <a:buSzPts val="1900"/>
              <a:buNone/>
              <a:defRPr/>
            </a:lvl6pPr>
            <a:lvl7pPr lvl="6" rtl="0" algn="l">
              <a:lnSpc>
                <a:spcPct val="100000"/>
              </a:lnSpc>
              <a:spcBef>
                <a:spcPts val="0"/>
              </a:spcBef>
              <a:spcAft>
                <a:spcPts val="0"/>
              </a:spcAft>
              <a:buSzPts val="1900"/>
              <a:buNone/>
              <a:defRPr/>
            </a:lvl7pPr>
            <a:lvl8pPr lvl="7" rtl="0" algn="l">
              <a:lnSpc>
                <a:spcPct val="100000"/>
              </a:lnSpc>
              <a:spcBef>
                <a:spcPts val="0"/>
              </a:spcBef>
              <a:spcAft>
                <a:spcPts val="0"/>
              </a:spcAft>
              <a:buSzPts val="1900"/>
              <a:buNone/>
              <a:defRPr/>
            </a:lvl8pPr>
            <a:lvl9pPr lvl="8" rtl="0" algn="l">
              <a:lnSpc>
                <a:spcPct val="100000"/>
              </a:lnSpc>
              <a:spcBef>
                <a:spcPts val="0"/>
              </a:spcBef>
              <a:spcAft>
                <a:spcPts val="0"/>
              </a:spcAft>
              <a:buSzPts val="1900"/>
              <a:buNone/>
              <a:defRPr/>
            </a:lvl9pPr>
          </a:lstStyle>
          <a:p/>
        </p:txBody>
      </p:sp>
      <p:sp>
        <p:nvSpPr>
          <p:cNvPr id="135" name="Google Shape;135;g2f743f69ec8_0_344"/>
          <p:cNvSpPr txBox="1"/>
          <p:nvPr>
            <p:ph idx="1" type="body"/>
          </p:nvPr>
        </p:nvSpPr>
        <p:spPr>
          <a:xfrm>
            <a:off x="5183188" y="987428"/>
            <a:ext cx="6172500" cy="4873800"/>
          </a:xfrm>
          <a:prstGeom prst="rect">
            <a:avLst/>
          </a:prstGeom>
          <a:noFill/>
          <a:ln>
            <a:noFill/>
          </a:ln>
        </p:spPr>
        <p:txBody>
          <a:bodyPr anchorCtr="0" anchor="t" bIns="60925" lIns="121900" spcFirstLastPara="1" rIns="121900" wrap="square" tIns="60925">
            <a:normAutofit/>
          </a:bodyPr>
          <a:lstStyle>
            <a:lvl1pPr indent="-431800" lvl="0" marL="457200" rtl="0" algn="l">
              <a:lnSpc>
                <a:spcPct val="90000"/>
              </a:lnSpc>
              <a:spcBef>
                <a:spcPts val="1000"/>
              </a:spcBef>
              <a:spcAft>
                <a:spcPts val="0"/>
              </a:spcAft>
              <a:buClr>
                <a:schemeClr val="dk1"/>
              </a:buClr>
              <a:buSzPts val="3200"/>
              <a:buChar char="•"/>
              <a:defRPr sz="3200"/>
            </a:lvl1pPr>
            <a:lvl2pPr indent="-406400" lvl="1" marL="914400" rtl="0" algn="l">
              <a:lnSpc>
                <a:spcPct val="90000"/>
              </a:lnSpc>
              <a:spcBef>
                <a:spcPts val="500"/>
              </a:spcBef>
              <a:spcAft>
                <a:spcPts val="0"/>
              </a:spcAft>
              <a:buClr>
                <a:schemeClr val="dk1"/>
              </a:buClr>
              <a:buSzPts val="2800"/>
              <a:buChar char="•"/>
              <a:defRPr sz="2800"/>
            </a:lvl2pPr>
            <a:lvl3pPr indent="-381000" lvl="2" marL="1371600" rtl="0" algn="l">
              <a:lnSpc>
                <a:spcPct val="90000"/>
              </a:lnSpc>
              <a:spcBef>
                <a:spcPts val="500"/>
              </a:spcBef>
              <a:spcAft>
                <a:spcPts val="0"/>
              </a:spcAft>
              <a:buClr>
                <a:schemeClr val="dk1"/>
              </a:buClr>
              <a:buSzPts val="2400"/>
              <a:buChar char="•"/>
              <a:defRPr sz="2400"/>
            </a:lvl3pPr>
            <a:lvl4pPr indent="-355600" lvl="3" marL="1828800" rtl="0" algn="l">
              <a:lnSpc>
                <a:spcPct val="90000"/>
              </a:lnSpc>
              <a:spcBef>
                <a:spcPts val="500"/>
              </a:spcBef>
              <a:spcAft>
                <a:spcPts val="0"/>
              </a:spcAft>
              <a:buClr>
                <a:schemeClr val="dk1"/>
              </a:buClr>
              <a:buSzPts val="2000"/>
              <a:buChar char="•"/>
              <a:defRPr sz="2000"/>
            </a:lvl4pPr>
            <a:lvl5pPr indent="-355600" lvl="4" marL="2286000" rtl="0" algn="l">
              <a:lnSpc>
                <a:spcPct val="90000"/>
              </a:lnSpc>
              <a:spcBef>
                <a:spcPts val="500"/>
              </a:spcBef>
              <a:spcAft>
                <a:spcPts val="0"/>
              </a:spcAft>
              <a:buClr>
                <a:schemeClr val="dk1"/>
              </a:buClr>
              <a:buSzPts val="2000"/>
              <a:buChar char="•"/>
              <a:defRPr sz="2000"/>
            </a:lvl5pPr>
            <a:lvl6pPr indent="-355600" lvl="5" marL="2743200" rtl="0" algn="l">
              <a:lnSpc>
                <a:spcPct val="90000"/>
              </a:lnSpc>
              <a:spcBef>
                <a:spcPts val="500"/>
              </a:spcBef>
              <a:spcAft>
                <a:spcPts val="0"/>
              </a:spcAft>
              <a:buClr>
                <a:schemeClr val="dk1"/>
              </a:buClr>
              <a:buSzPts val="2000"/>
              <a:buChar char="•"/>
              <a:defRPr sz="2000"/>
            </a:lvl6pPr>
            <a:lvl7pPr indent="-355600" lvl="6" marL="3200400" rtl="0" algn="l">
              <a:lnSpc>
                <a:spcPct val="90000"/>
              </a:lnSpc>
              <a:spcBef>
                <a:spcPts val="500"/>
              </a:spcBef>
              <a:spcAft>
                <a:spcPts val="0"/>
              </a:spcAft>
              <a:buClr>
                <a:schemeClr val="dk1"/>
              </a:buClr>
              <a:buSzPts val="2000"/>
              <a:buChar char="•"/>
              <a:defRPr sz="2000"/>
            </a:lvl7pPr>
            <a:lvl8pPr indent="-355600" lvl="7" marL="3657600" rtl="0" algn="l">
              <a:lnSpc>
                <a:spcPct val="90000"/>
              </a:lnSpc>
              <a:spcBef>
                <a:spcPts val="500"/>
              </a:spcBef>
              <a:spcAft>
                <a:spcPts val="0"/>
              </a:spcAft>
              <a:buClr>
                <a:schemeClr val="dk1"/>
              </a:buClr>
              <a:buSzPts val="2000"/>
              <a:buChar char="•"/>
              <a:defRPr sz="2000"/>
            </a:lvl8pPr>
            <a:lvl9pPr indent="-355600" lvl="8" marL="4114800" rtl="0" algn="l">
              <a:lnSpc>
                <a:spcPct val="90000"/>
              </a:lnSpc>
              <a:spcBef>
                <a:spcPts val="500"/>
              </a:spcBef>
              <a:spcAft>
                <a:spcPts val="0"/>
              </a:spcAft>
              <a:buClr>
                <a:schemeClr val="dk1"/>
              </a:buClr>
              <a:buSzPts val="2000"/>
              <a:buChar char="•"/>
              <a:defRPr sz="2000"/>
            </a:lvl9pPr>
          </a:lstStyle>
          <a:p/>
        </p:txBody>
      </p:sp>
      <p:sp>
        <p:nvSpPr>
          <p:cNvPr id="136" name="Google Shape;136;g2f743f69ec8_0_344"/>
          <p:cNvSpPr txBox="1"/>
          <p:nvPr>
            <p:ph idx="2" type="body"/>
          </p:nvPr>
        </p:nvSpPr>
        <p:spPr>
          <a:xfrm>
            <a:off x="839788" y="2057405"/>
            <a:ext cx="3932400" cy="3811500"/>
          </a:xfrm>
          <a:prstGeom prst="rect">
            <a:avLst/>
          </a:prstGeom>
          <a:noFill/>
          <a:ln>
            <a:noFill/>
          </a:ln>
        </p:spPr>
        <p:txBody>
          <a:bodyPr anchorCtr="0" anchor="t" bIns="60925" lIns="121900" spcFirstLastPara="1" rIns="121900" wrap="square" tIns="60925">
            <a:normAutofit/>
          </a:bodyPr>
          <a:lstStyle>
            <a:lvl1pPr indent="-228600" lvl="0" marL="457200" rtl="0" algn="l">
              <a:lnSpc>
                <a:spcPct val="90000"/>
              </a:lnSpc>
              <a:spcBef>
                <a:spcPts val="1000"/>
              </a:spcBef>
              <a:spcAft>
                <a:spcPts val="0"/>
              </a:spcAft>
              <a:buClr>
                <a:schemeClr val="dk1"/>
              </a:buClr>
              <a:buSzPts val="1600"/>
              <a:buNone/>
              <a:defRPr sz="1600"/>
            </a:lvl1pPr>
            <a:lvl2pPr indent="-228600" lvl="1" marL="914400" rtl="0" algn="l">
              <a:lnSpc>
                <a:spcPct val="90000"/>
              </a:lnSpc>
              <a:spcBef>
                <a:spcPts val="500"/>
              </a:spcBef>
              <a:spcAft>
                <a:spcPts val="0"/>
              </a:spcAft>
              <a:buClr>
                <a:schemeClr val="dk1"/>
              </a:buClr>
              <a:buSzPts val="1400"/>
              <a:buNone/>
              <a:defRPr sz="1400"/>
            </a:lvl2pPr>
            <a:lvl3pPr indent="-228600" lvl="2" marL="1371600" rtl="0" algn="l">
              <a:lnSpc>
                <a:spcPct val="90000"/>
              </a:lnSpc>
              <a:spcBef>
                <a:spcPts val="500"/>
              </a:spcBef>
              <a:spcAft>
                <a:spcPts val="0"/>
              </a:spcAft>
              <a:buClr>
                <a:schemeClr val="dk1"/>
              </a:buClr>
              <a:buSzPts val="1200"/>
              <a:buNone/>
              <a:defRPr sz="1200"/>
            </a:lvl3pPr>
            <a:lvl4pPr indent="-228600" lvl="3" marL="1828800" rtl="0" algn="l">
              <a:lnSpc>
                <a:spcPct val="90000"/>
              </a:lnSpc>
              <a:spcBef>
                <a:spcPts val="500"/>
              </a:spcBef>
              <a:spcAft>
                <a:spcPts val="0"/>
              </a:spcAft>
              <a:buClr>
                <a:schemeClr val="dk1"/>
              </a:buClr>
              <a:buSzPts val="1000"/>
              <a:buNone/>
              <a:defRPr sz="1000"/>
            </a:lvl4pPr>
            <a:lvl5pPr indent="-228600" lvl="4" marL="2286000" rtl="0" algn="l">
              <a:lnSpc>
                <a:spcPct val="90000"/>
              </a:lnSpc>
              <a:spcBef>
                <a:spcPts val="500"/>
              </a:spcBef>
              <a:spcAft>
                <a:spcPts val="0"/>
              </a:spcAft>
              <a:buClr>
                <a:schemeClr val="dk1"/>
              </a:buClr>
              <a:buSzPts val="1000"/>
              <a:buNone/>
              <a:defRPr sz="1000"/>
            </a:lvl5pPr>
            <a:lvl6pPr indent="-228600" lvl="5" marL="2743200" rtl="0" algn="l">
              <a:lnSpc>
                <a:spcPct val="90000"/>
              </a:lnSpc>
              <a:spcBef>
                <a:spcPts val="500"/>
              </a:spcBef>
              <a:spcAft>
                <a:spcPts val="0"/>
              </a:spcAft>
              <a:buClr>
                <a:schemeClr val="dk1"/>
              </a:buClr>
              <a:buSzPts val="1000"/>
              <a:buNone/>
              <a:defRPr sz="1000"/>
            </a:lvl6pPr>
            <a:lvl7pPr indent="-228600" lvl="6" marL="3200400" rtl="0" algn="l">
              <a:lnSpc>
                <a:spcPct val="90000"/>
              </a:lnSpc>
              <a:spcBef>
                <a:spcPts val="500"/>
              </a:spcBef>
              <a:spcAft>
                <a:spcPts val="0"/>
              </a:spcAft>
              <a:buClr>
                <a:schemeClr val="dk1"/>
              </a:buClr>
              <a:buSzPts val="1000"/>
              <a:buNone/>
              <a:defRPr sz="1000"/>
            </a:lvl7pPr>
            <a:lvl8pPr indent="-228600" lvl="7" marL="3657600" rtl="0" algn="l">
              <a:lnSpc>
                <a:spcPct val="90000"/>
              </a:lnSpc>
              <a:spcBef>
                <a:spcPts val="500"/>
              </a:spcBef>
              <a:spcAft>
                <a:spcPts val="0"/>
              </a:spcAft>
              <a:buClr>
                <a:schemeClr val="dk1"/>
              </a:buClr>
              <a:buSzPts val="1000"/>
              <a:buNone/>
              <a:defRPr sz="1000"/>
            </a:lvl8pPr>
            <a:lvl9pPr indent="-228600" lvl="8" marL="4114800" rtl="0" algn="l">
              <a:lnSpc>
                <a:spcPct val="90000"/>
              </a:lnSpc>
              <a:spcBef>
                <a:spcPts val="500"/>
              </a:spcBef>
              <a:spcAft>
                <a:spcPts val="0"/>
              </a:spcAft>
              <a:buClr>
                <a:schemeClr val="dk1"/>
              </a:buClr>
              <a:buSzPts val="1000"/>
              <a:buNone/>
              <a:defRPr sz="1000"/>
            </a:lvl9pPr>
          </a:lstStyle>
          <a:p/>
        </p:txBody>
      </p:sp>
      <p:sp>
        <p:nvSpPr>
          <p:cNvPr id="137" name="Google Shape;137;g2f743f69ec8_0_344"/>
          <p:cNvSpPr txBox="1"/>
          <p:nvPr>
            <p:ph idx="10" type="dt"/>
          </p:nvPr>
        </p:nvSpPr>
        <p:spPr>
          <a:xfrm>
            <a:off x="838200" y="6356367"/>
            <a:ext cx="2743200" cy="365100"/>
          </a:xfrm>
          <a:prstGeom prst="rect">
            <a:avLst/>
          </a:prstGeom>
          <a:noFill/>
          <a:ln>
            <a:noFill/>
          </a:ln>
        </p:spPr>
        <p:txBody>
          <a:bodyPr anchorCtr="0" anchor="ctr" bIns="60925" lIns="121900" spcFirstLastPara="1" rIns="121900" wrap="square" tIns="60925">
            <a:noAutofit/>
          </a:bodyPr>
          <a:lstStyle>
            <a:lvl1pPr lvl="0" rtl="0" algn="l">
              <a:lnSpc>
                <a:spcPct val="100000"/>
              </a:lnSpc>
              <a:spcBef>
                <a:spcPts val="0"/>
              </a:spcBef>
              <a:spcAft>
                <a:spcPts val="0"/>
              </a:spcAft>
              <a:buSzPts val="1900"/>
              <a:buNone/>
              <a:defRPr/>
            </a:lvl1pPr>
            <a:lvl2pPr lvl="1" rtl="0" algn="l">
              <a:lnSpc>
                <a:spcPct val="100000"/>
              </a:lnSpc>
              <a:spcBef>
                <a:spcPts val="0"/>
              </a:spcBef>
              <a:spcAft>
                <a:spcPts val="0"/>
              </a:spcAft>
              <a:buSzPts val="1900"/>
              <a:buNone/>
              <a:defRPr/>
            </a:lvl2pPr>
            <a:lvl3pPr lvl="2" rtl="0" algn="l">
              <a:lnSpc>
                <a:spcPct val="100000"/>
              </a:lnSpc>
              <a:spcBef>
                <a:spcPts val="0"/>
              </a:spcBef>
              <a:spcAft>
                <a:spcPts val="0"/>
              </a:spcAft>
              <a:buSzPts val="1900"/>
              <a:buNone/>
              <a:defRPr/>
            </a:lvl3pPr>
            <a:lvl4pPr lvl="3" rtl="0" algn="l">
              <a:lnSpc>
                <a:spcPct val="100000"/>
              </a:lnSpc>
              <a:spcBef>
                <a:spcPts val="0"/>
              </a:spcBef>
              <a:spcAft>
                <a:spcPts val="0"/>
              </a:spcAft>
              <a:buSzPts val="1900"/>
              <a:buNone/>
              <a:defRPr/>
            </a:lvl4pPr>
            <a:lvl5pPr lvl="4" rtl="0" algn="l">
              <a:lnSpc>
                <a:spcPct val="100000"/>
              </a:lnSpc>
              <a:spcBef>
                <a:spcPts val="0"/>
              </a:spcBef>
              <a:spcAft>
                <a:spcPts val="0"/>
              </a:spcAft>
              <a:buSzPts val="1900"/>
              <a:buNone/>
              <a:defRPr/>
            </a:lvl5pPr>
            <a:lvl6pPr lvl="5" rtl="0" algn="l">
              <a:lnSpc>
                <a:spcPct val="100000"/>
              </a:lnSpc>
              <a:spcBef>
                <a:spcPts val="0"/>
              </a:spcBef>
              <a:spcAft>
                <a:spcPts val="0"/>
              </a:spcAft>
              <a:buSzPts val="1900"/>
              <a:buNone/>
              <a:defRPr/>
            </a:lvl6pPr>
            <a:lvl7pPr lvl="6" rtl="0" algn="l">
              <a:lnSpc>
                <a:spcPct val="100000"/>
              </a:lnSpc>
              <a:spcBef>
                <a:spcPts val="0"/>
              </a:spcBef>
              <a:spcAft>
                <a:spcPts val="0"/>
              </a:spcAft>
              <a:buSzPts val="1900"/>
              <a:buNone/>
              <a:defRPr/>
            </a:lvl7pPr>
            <a:lvl8pPr lvl="7" rtl="0" algn="l">
              <a:lnSpc>
                <a:spcPct val="100000"/>
              </a:lnSpc>
              <a:spcBef>
                <a:spcPts val="0"/>
              </a:spcBef>
              <a:spcAft>
                <a:spcPts val="0"/>
              </a:spcAft>
              <a:buSzPts val="1900"/>
              <a:buNone/>
              <a:defRPr/>
            </a:lvl8pPr>
            <a:lvl9pPr lvl="8" rtl="0" algn="l">
              <a:lnSpc>
                <a:spcPct val="100000"/>
              </a:lnSpc>
              <a:spcBef>
                <a:spcPts val="0"/>
              </a:spcBef>
              <a:spcAft>
                <a:spcPts val="0"/>
              </a:spcAft>
              <a:buSzPts val="1900"/>
              <a:buNone/>
              <a:defRPr/>
            </a:lvl9pPr>
          </a:lstStyle>
          <a:p/>
        </p:txBody>
      </p:sp>
      <p:sp>
        <p:nvSpPr>
          <p:cNvPr id="138" name="Google Shape;138;g2f743f69ec8_0_344"/>
          <p:cNvSpPr txBox="1"/>
          <p:nvPr>
            <p:ph idx="11" type="ftr"/>
          </p:nvPr>
        </p:nvSpPr>
        <p:spPr>
          <a:xfrm>
            <a:off x="4038600" y="6356367"/>
            <a:ext cx="4114800" cy="365100"/>
          </a:xfrm>
          <a:prstGeom prst="rect">
            <a:avLst/>
          </a:prstGeom>
          <a:noFill/>
          <a:ln>
            <a:noFill/>
          </a:ln>
        </p:spPr>
        <p:txBody>
          <a:bodyPr anchorCtr="0" anchor="ctr" bIns="60925" lIns="121900" spcFirstLastPara="1" rIns="121900" wrap="square" tIns="60925">
            <a:noAutofit/>
          </a:bodyPr>
          <a:lstStyle>
            <a:lvl1pPr lvl="0" rtl="0" algn="ctr">
              <a:lnSpc>
                <a:spcPct val="100000"/>
              </a:lnSpc>
              <a:spcBef>
                <a:spcPts val="0"/>
              </a:spcBef>
              <a:spcAft>
                <a:spcPts val="0"/>
              </a:spcAft>
              <a:buSzPts val="1900"/>
              <a:buNone/>
              <a:defRPr/>
            </a:lvl1pPr>
            <a:lvl2pPr lvl="1" rtl="0" algn="l">
              <a:lnSpc>
                <a:spcPct val="100000"/>
              </a:lnSpc>
              <a:spcBef>
                <a:spcPts val="0"/>
              </a:spcBef>
              <a:spcAft>
                <a:spcPts val="0"/>
              </a:spcAft>
              <a:buSzPts val="1900"/>
              <a:buNone/>
              <a:defRPr/>
            </a:lvl2pPr>
            <a:lvl3pPr lvl="2" rtl="0" algn="l">
              <a:lnSpc>
                <a:spcPct val="100000"/>
              </a:lnSpc>
              <a:spcBef>
                <a:spcPts val="0"/>
              </a:spcBef>
              <a:spcAft>
                <a:spcPts val="0"/>
              </a:spcAft>
              <a:buSzPts val="1900"/>
              <a:buNone/>
              <a:defRPr/>
            </a:lvl3pPr>
            <a:lvl4pPr lvl="3" rtl="0" algn="l">
              <a:lnSpc>
                <a:spcPct val="100000"/>
              </a:lnSpc>
              <a:spcBef>
                <a:spcPts val="0"/>
              </a:spcBef>
              <a:spcAft>
                <a:spcPts val="0"/>
              </a:spcAft>
              <a:buSzPts val="1900"/>
              <a:buNone/>
              <a:defRPr/>
            </a:lvl4pPr>
            <a:lvl5pPr lvl="4" rtl="0" algn="l">
              <a:lnSpc>
                <a:spcPct val="100000"/>
              </a:lnSpc>
              <a:spcBef>
                <a:spcPts val="0"/>
              </a:spcBef>
              <a:spcAft>
                <a:spcPts val="0"/>
              </a:spcAft>
              <a:buSzPts val="1900"/>
              <a:buNone/>
              <a:defRPr/>
            </a:lvl5pPr>
            <a:lvl6pPr lvl="5" rtl="0" algn="l">
              <a:lnSpc>
                <a:spcPct val="100000"/>
              </a:lnSpc>
              <a:spcBef>
                <a:spcPts val="0"/>
              </a:spcBef>
              <a:spcAft>
                <a:spcPts val="0"/>
              </a:spcAft>
              <a:buSzPts val="1900"/>
              <a:buNone/>
              <a:defRPr/>
            </a:lvl6pPr>
            <a:lvl7pPr lvl="6" rtl="0" algn="l">
              <a:lnSpc>
                <a:spcPct val="100000"/>
              </a:lnSpc>
              <a:spcBef>
                <a:spcPts val="0"/>
              </a:spcBef>
              <a:spcAft>
                <a:spcPts val="0"/>
              </a:spcAft>
              <a:buSzPts val="1900"/>
              <a:buNone/>
              <a:defRPr/>
            </a:lvl7pPr>
            <a:lvl8pPr lvl="7" rtl="0" algn="l">
              <a:lnSpc>
                <a:spcPct val="100000"/>
              </a:lnSpc>
              <a:spcBef>
                <a:spcPts val="0"/>
              </a:spcBef>
              <a:spcAft>
                <a:spcPts val="0"/>
              </a:spcAft>
              <a:buSzPts val="1900"/>
              <a:buNone/>
              <a:defRPr/>
            </a:lvl8pPr>
            <a:lvl9pPr lvl="8" rtl="0" algn="l">
              <a:lnSpc>
                <a:spcPct val="100000"/>
              </a:lnSpc>
              <a:spcBef>
                <a:spcPts val="0"/>
              </a:spcBef>
              <a:spcAft>
                <a:spcPts val="0"/>
              </a:spcAft>
              <a:buSzPts val="1900"/>
              <a:buNone/>
              <a:defRPr/>
            </a:lvl9pPr>
          </a:lstStyle>
          <a:p/>
        </p:txBody>
      </p:sp>
      <p:sp>
        <p:nvSpPr>
          <p:cNvPr id="139" name="Google Shape;139;g2f743f69ec8_0_344"/>
          <p:cNvSpPr txBox="1"/>
          <p:nvPr>
            <p:ph idx="12" type="sldNum"/>
          </p:nvPr>
        </p:nvSpPr>
        <p:spPr>
          <a:xfrm>
            <a:off x="8610600" y="6356367"/>
            <a:ext cx="2743200" cy="365100"/>
          </a:xfrm>
          <a:prstGeom prst="rect">
            <a:avLst/>
          </a:prstGeom>
          <a:noFill/>
          <a:ln>
            <a:noFill/>
          </a:ln>
        </p:spPr>
        <p:txBody>
          <a:bodyPr anchorCtr="0" anchor="ctr" bIns="60925" lIns="121900" spcFirstLastPara="1" rIns="121900" wrap="square" tIns="60925">
            <a:noAutofit/>
          </a:bodyPr>
          <a:lstStyle>
            <a:lvl1pPr indent="0" lvl="0"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1pPr>
            <a:lvl2pPr indent="0" lvl="1"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2pPr>
            <a:lvl3pPr indent="0" lvl="2"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3pPr>
            <a:lvl4pPr indent="0" lvl="3"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4pPr>
            <a:lvl5pPr indent="0" lvl="4"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5pPr>
            <a:lvl6pPr indent="0" lvl="5"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6pPr>
            <a:lvl7pPr indent="0" lvl="6"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7pPr>
            <a:lvl8pPr indent="0" lvl="7"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8pPr>
            <a:lvl9pPr indent="0" lvl="8"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9pPr>
          </a:lstStyle>
          <a:p>
            <a:pPr indent="0" lvl="0" marL="0" rtl="0" algn="r">
              <a:spcBef>
                <a:spcPts val="0"/>
              </a:spcBef>
              <a:spcAft>
                <a:spcPts val="0"/>
              </a:spcAft>
              <a:buNone/>
            </a:pPr>
            <a:fld id="{00000000-1234-1234-1234-123412341234}" type="slidenum">
              <a:rPr lang="es-MX"/>
              <a:t>‹#›</a:t>
            </a:fld>
            <a:endParaRPr/>
          </a:p>
        </p:txBody>
      </p:sp>
    </p:spTree>
  </p:cSld>
  <p:clrMapOvr>
    <a:masterClrMapping/>
  </p:clrMapOvr>
</p:sldLayout>
</file>

<file path=ppt/slideLayouts/slideLayout20.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Imagen con título" type="picTx">
  <p:cSld name="PICTURE_WITH_CAPTION_TEXT">
    <p:spTree>
      <p:nvGrpSpPr>
        <p:cNvPr id="140" name="Shape 140"/>
        <p:cNvGrpSpPr/>
        <p:nvPr/>
      </p:nvGrpSpPr>
      <p:grpSpPr>
        <a:xfrm>
          <a:off x="0" y="0"/>
          <a:ext cx="0" cy="0"/>
          <a:chOff x="0" y="0"/>
          <a:chExt cx="0" cy="0"/>
        </a:xfrm>
      </p:grpSpPr>
      <p:sp>
        <p:nvSpPr>
          <p:cNvPr id="141" name="Google Shape;141;g2f743f69ec8_0_351"/>
          <p:cNvSpPr txBox="1"/>
          <p:nvPr>
            <p:ph type="title"/>
          </p:nvPr>
        </p:nvSpPr>
        <p:spPr>
          <a:xfrm>
            <a:off x="839788" y="457201"/>
            <a:ext cx="3932400" cy="1600200"/>
          </a:xfrm>
          <a:prstGeom prst="rect">
            <a:avLst/>
          </a:prstGeom>
          <a:noFill/>
          <a:ln>
            <a:noFill/>
          </a:ln>
        </p:spPr>
        <p:txBody>
          <a:bodyPr anchorCtr="0" anchor="b" bIns="60925" lIns="121900" spcFirstLastPara="1" rIns="121900" wrap="square" tIns="60925">
            <a:normAutofit/>
          </a:bodyPr>
          <a:lstStyle>
            <a:lvl1pPr lvl="0" rtl="0" algn="l">
              <a:lnSpc>
                <a:spcPct val="90000"/>
              </a:lnSpc>
              <a:spcBef>
                <a:spcPts val="0"/>
              </a:spcBef>
              <a:spcAft>
                <a:spcPts val="0"/>
              </a:spcAft>
              <a:buClr>
                <a:schemeClr val="dk1"/>
              </a:buClr>
              <a:buSzPts val="3200"/>
              <a:buFont typeface="Calibri"/>
              <a:buNone/>
              <a:defRPr sz="3200"/>
            </a:lvl1pPr>
            <a:lvl2pPr lvl="1" rtl="0" algn="l">
              <a:lnSpc>
                <a:spcPct val="100000"/>
              </a:lnSpc>
              <a:spcBef>
                <a:spcPts val="0"/>
              </a:spcBef>
              <a:spcAft>
                <a:spcPts val="0"/>
              </a:spcAft>
              <a:buSzPts val="1900"/>
              <a:buNone/>
              <a:defRPr/>
            </a:lvl2pPr>
            <a:lvl3pPr lvl="2" rtl="0" algn="l">
              <a:lnSpc>
                <a:spcPct val="100000"/>
              </a:lnSpc>
              <a:spcBef>
                <a:spcPts val="0"/>
              </a:spcBef>
              <a:spcAft>
                <a:spcPts val="0"/>
              </a:spcAft>
              <a:buSzPts val="1900"/>
              <a:buNone/>
              <a:defRPr/>
            </a:lvl3pPr>
            <a:lvl4pPr lvl="3" rtl="0" algn="l">
              <a:lnSpc>
                <a:spcPct val="100000"/>
              </a:lnSpc>
              <a:spcBef>
                <a:spcPts val="0"/>
              </a:spcBef>
              <a:spcAft>
                <a:spcPts val="0"/>
              </a:spcAft>
              <a:buSzPts val="1900"/>
              <a:buNone/>
              <a:defRPr/>
            </a:lvl4pPr>
            <a:lvl5pPr lvl="4" rtl="0" algn="l">
              <a:lnSpc>
                <a:spcPct val="100000"/>
              </a:lnSpc>
              <a:spcBef>
                <a:spcPts val="0"/>
              </a:spcBef>
              <a:spcAft>
                <a:spcPts val="0"/>
              </a:spcAft>
              <a:buSzPts val="1900"/>
              <a:buNone/>
              <a:defRPr/>
            </a:lvl5pPr>
            <a:lvl6pPr lvl="5" rtl="0" algn="l">
              <a:lnSpc>
                <a:spcPct val="100000"/>
              </a:lnSpc>
              <a:spcBef>
                <a:spcPts val="0"/>
              </a:spcBef>
              <a:spcAft>
                <a:spcPts val="0"/>
              </a:spcAft>
              <a:buSzPts val="1900"/>
              <a:buNone/>
              <a:defRPr/>
            </a:lvl6pPr>
            <a:lvl7pPr lvl="6" rtl="0" algn="l">
              <a:lnSpc>
                <a:spcPct val="100000"/>
              </a:lnSpc>
              <a:spcBef>
                <a:spcPts val="0"/>
              </a:spcBef>
              <a:spcAft>
                <a:spcPts val="0"/>
              </a:spcAft>
              <a:buSzPts val="1900"/>
              <a:buNone/>
              <a:defRPr/>
            </a:lvl7pPr>
            <a:lvl8pPr lvl="7" rtl="0" algn="l">
              <a:lnSpc>
                <a:spcPct val="100000"/>
              </a:lnSpc>
              <a:spcBef>
                <a:spcPts val="0"/>
              </a:spcBef>
              <a:spcAft>
                <a:spcPts val="0"/>
              </a:spcAft>
              <a:buSzPts val="1900"/>
              <a:buNone/>
              <a:defRPr/>
            </a:lvl8pPr>
            <a:lvl9pPr lvl="8" rtl="0" algn="l">
              <a:lnSpc>
                <a:spcPct val="100000"/>
              </a:lnSpc>
              <a:spcBef>
                <a:spcPts val="0"/>
              </a:spcBef>
              <a:spcAft>
                <a:spcPts val="0"/>
              </a:spcAft>
              <a:buSzPts val="1900"/>
              <a:buNone/>
              <a:defRPr/>
            </a:lvl9pPr>
          </a:lstStyle>
          <a:p/>
        </p:txBody>
      </p:sp>
      <p:sp>
        <p:nvSpPr>
          <p:cNvPr id="142" name="Google Shape;142;g2f743f69ec8_0_351"/>
          <p:cNvSpPr/>
          <p:nvPr>
            <p:ph idx="2" type="pic"/>
          </p:nvPr>
        </p:nvSpPr>
        <p:spPr>
          <a:xfrm>
            <a:off x="5183188" y="987428"/>
            <a:ext cx="6172500" cy="4873800"/>
          </a:xfrm>
          <a:prstGeom prst="rect">
            <a:avLst/>
          </a:prstGeom>
          <a:noFill/>
          <a:ln>
            <a:noFill/>
          </a:ln>
        </p:spPr>
      </p:sp>
      <p:sp>
        <p:nvSpPr>
          <p:cNvPr id="143" name="Google Shape;143;g2f743f69ec8_0_351"/>
          <p:cNvSpPr txBox="1"/>
          <p:nvPr>
            <p:ph idx="1" type="body"/>
          </p:nvPr>
        </p:nvSpPr>
        <p:spPr>
          <a:xfrm>
            <a:off x="839788" y="2057405"/>
            <a:ext cx="3932400" cy="3811500"/>
          </a:xfrm>
          <a:prstGeom prst="rect">
            <a:avLst/>
          </a:prstGeom>
          <a:noFill/>
          <a:ln>
            <a:noFill/>
          </a:ln>
        </p:spPr>
        <p:txBody>
          <a:bodyPr anchorCtr="0" anchor="t" bIns="60925" lIns="121900" spcFirstLastPara="1" rIns="121900" wrap="square" tIns="60925">
            <a:normAutofit/>
          </a:bodyPr>
          <a:lstStyle>
            <a:lvl1pPr indent="-228600" lvl="0" marL="457200" rtl="0" algn="l">
              <a:lnSpc>
                <a:spcPct val="90000"/>
              </a:lnSpc>
              <a:spcBef>
                <a:spcPts val="1000"/>
              </a:spcBef>
              <a:spcAft>
                <a:spcPts val="0"/>
              </a:spcAft>
              <a:buClr>
                <a:schemeClr val="dk1"/>
              </a:buClr>
              <a:buSzPts val="1600"/>
              <a:buNone/>
              <a:defRPr sz="1600"/>
            </a:lvl1pPr>
            <a:lvl2pPr indent="-228600" lvl="1" marL="914400" rtl="0" algn="l">
              <a:lnSpc>
                <a:spcPct val="90000"/>
              </a:lnSpc>
              <a:spcBef>
                <a:spcPts val="500"/>
              </a:spcBef>
              <a:spcAft>
                <a:spcPts val="0"/>
              </a:spcAft>
              <a:buClr>
                <a:schemeClr val="dk1"/>
              </a:buClr>
              <a:buSzPts val="1400"/>
              <a:buNone/>
              <a:defRPr sz="1400"/>
            </a:lvl2pPr>
            <a:lvl3pPr indent="-228600" lvl="2" marL="1371600" rtl="0" algn="l">
              <a:lnSpc>
                <a:spcPct val="90000"/>
              </a:lnSpc>
              <a:spcBef>
                <a:spcPts val="500"/>
              </a:spcBef>
              <a:spcAft>
                <a:spcPts val="0"/>
              </a:spcAft>
              <a:buClr>
                <a:schemeClr val="dk1"/>
              </a:buClr>
              <a:buSzPts val="1200"/>
              <a:buNone/>
              <a:defRPr sz="1200"/>
            </a:lvl3pPr>
            <a:lvl4pPr indent="-228600" lvl="3" marL="1828800" rtl="0" algn="l">
              <a:lnSpc>
                <a:spcPct val="90000"/>
              </a:lnSpc>
              <a:spcBef>
                <a:spcPts val="500"/>
              </a:spcBef>
              <a:spcAft>
                <a:spcPts val="0"/>
              </a:spcAft>
              <a:buClr>
                <a:schemeClr val="dk1"/>
              </a:buClr>
              <a:buSzPts val="1000"/>
              <a:buNone/>
              <a:defRPr sz="1000"/>
            </a:lvl4pPr>
            <a:lvl5pPr indent="-228600" lvl="4" marL="2286000" rtl="0" algn="l">
              <a:lnSpc>
                <a:spcPct val="90000"/>
              </a:lnSpc>
              <a:spcBef>
                <a:spcPts val="500"/>
              </a:spcBef>
              <a:spcAft>
                <a:spcPts val="0"/>
              </a:spcAft>
              <a:buClr>
                <a:schemeClr val="dk1"/>
              </a:buClr>
              <a:buSzPts val="1000"/>
              <a:buNone/>
              <a:defRPr sz="1000"/>
            </a:lvl5pPr>
            <a:lvl6pPr indent="-228600" lvl="5" marL="2743200" rtl="0" algn="l">
              <a:lnSpc>
                <a:spcPct val="90000"/>
              </a:lnSpc>
              <a:spcBef>
                <a:spcPts val="500"/>
              </a:spcBef>
              <a:spcAft>
                <a:spcPts val="0"/>
              </a:spcAft>
              <a:buClr>
                <a:schemeClr val="dk1"/>
              </a:buClr>
              <a:buSzPts val="1000"/>
              <a:buNone/>
              <a:defRPr sz="1000"/>
            </a:lvl6pPr>
            <a:lvl7pPr indent="-228600" lvl="6" marL="3200400" rtl="0" algn="l">
              <a:lnSpc>
                <a:spcPct val="90000"/>
              </a:lnSpc>
              <a:spcBef>
                <a:spcPts val="500"/>
              </a:spcBef>
              <a:spcAft>
                <a:spcPts val="0"/>
              </a:spcAft>
              <a:buClr>
                <a:schemeClr val="dk1"/>
              </a:buClr>
              <a:buSzPts val="1000"/>
              <a:buNone/>
              <a:defRPr sz="1000"/>
            </a:lvl7pPr>
            <a:lvl8pPr indent="-228600" lvl="7" marL="3657600" rtl="0" algn="l">
              <a:lnSpc>
                <a:spcPct val="90000"/>
              </a:lnSpc>
              <a:spcBef>
                <a:spcPts val="500"/>
              </a:spcBef>
              <a:spcAft>
                <a:spcPts val="0"/>
              </a:spcAft>
              <a:buClr>
                <a:schemeClr val="dk1"/>
              </a:buClr>
              <a:buSzPts val="1000"/>
              <a:buNone/>
              <a:defRPr sz="1000"/>
            </a:lvl8pPr>
            <a:lvl9pPr indent="-228600" lvl="8" marL="4114800" rtl="0" algn="l">
              <a:lnSpc>
                <a:spcPct val="90000"/>
              </a:lnSpc>
              <a:spcBef>
                <a:spcPts val="500"/>
              </a:spcBef>
              <a:spcAft>
                <a:spcPts val="0"/>
              </a:spcAft>
              <a:buClr>
                <a:schemeClr val="dk1"/>
              </a:buClr>
              <a:buSzPts val="1000"/>
              <a:buNone/>
              <a:defRPr sz="1000"/>
            </a:lvl9pPr>
          </a:lstStyle>
          <a:p/>
        </p:txBody>
      </p:sp>
      <p:sp>
        <p:nvSpPr>
          <p:cNvPr id="144" name="Google Shape;144;g2f743f69ec8_0_351"/>
          <p:cNvSpPr txBox="1"/>
          <p:nvPr>
            <p:ph idx="10" type="dt"/>
          </p:nvPr>
        </p:nvSpPr>
        <p:spPr>
          <a:xfrm>
            <a:off x="838200" y="6356367"/>
            <a:ext cx="2743200" cy="365100"/>
          </a:xfrm>
          <a:prstGeom prst="rect">
            <a:avLst/>
          </a:prstGeom>
          <a:noFill/>
          <a:ln>
            <a:noFill/>
          </a:ln>
        </p:spPr>
        <p:txBody>
          <a:bodyPr anchorCtr="0" anchor="ctr" bIns="60925" lIns="121900" spcFirstLastPara="1" rIns="121900" wrap="square" tIns="60925">
            <a:noAutofit/>
          </a:bodyPr>
          <a:lstStyle>
            <a:lvl1pPr lvl="0" rtl="0" algn="l">
              <a:lnSpc>
                <a:spcPct val="100000"/>
              </a:lnSpc>
              <a:spcBef>
                <a:spcPts val="0"/>
              </a:spcBef>
              <a:spcAft>
                <a:spcPts val="0"/>
              </a:spcAft>
              <a:buSzPts val="1900"/>
              <a:buNone/>
              <a:defRPr/>
            </a:lvl1pPr>
            <a:lvl2pPr lvl="1" rtl="0" algn="l">
              <a:lnSpc>
                <a:spcPct val="100000"/>
              </a:lnSpc>
              <a:spcBef>
                <a:spcPts val="0"/>
              </a:spcBef>
              <a:spcAft>
                <a:spcPts val="0"/>
              </a:spcAft>
              <a:buSzPts val="1900"/>
              <a:buNone/>
              <a:defRPr/>
            </a:lvl2pPr>
            <a:lvl3pPr lvl="2" rtl="0" algn="l">
              <a:lnSpc>
                <a:spcPct val="100000"/>
              </a:lnSpc>
              <a:spcBef>
                <a:spcPts val="0"/>
              </a:spcBef>
              <a:spcAft>
                <a:spcPts val="0"/>
              </a:spcAft>
              <a:buSzPts val="1900"/>
              <a:buNone/>
              <a:defRPr/>
            </a:lvl3pPr>
            <a:lvl4pPr lvl="3" rtl="0" algn="l">
              <a:lnSpc>
                <a:spcPct val="100000"/>
              </a:lnSpc>
              <a:spcBef>
                <a:spcPts val="0"/>
              </a:spcBef>
              <a:spcAft>
                <a:spcPts val="0"/>
              </a:spcAft>
              <a:buSzPts val="1900"/>
              <a:buNone/>
              <a:defRPr/>
            </a:lvl4pPr>
            <a:lvl5pPr lvl="4" rtl="0" algn="l">
              <a:lnSpc>
                <a:spcPct val="100000"/>
              </a:lnSpc>
              <a:spcBef>
                <a:spcPts val="0"/>
              </a:spcBef>
              <a:spcAft>
                <a:spcPts val="0"/>
              </a:spcAft>
              <a:buSzPts val="1900"/>
              <a:buNone/>
              <a:defRPr/>
            </a:lvl5pPr>
            <a:lvl6pPr lvl="5" rtl="0" algn="l">
              <a:lnSpc>
                <a:spcPct val="100000"/>
              </a:lnSpc>
              <a:spcBef>
                <a:spcPts val="0"/>
              </a:spcBef>
              <a:spcAft>
                <a:spcPts val="0"/>
              </a:spcAft>
              <a:buSzPts val="1900"/>
              <a:buNone/>
              <a:defRPr/>
            </a:lvl6pPr>
            <a:lvl7pPr lvl="6" rtl="0" algn="l">
              <a:lnSpc>
                <a:spcPct val="100000"/>
              </a:lnSpc>
              <a:spcBef>
                <a:spcPts val="0"/>
              </a:spcBef>
              <a:spcAft>
                <a:spcPts val="0"/>
              </a:spcAft>
              <a:buSzPts val="1900"/>
              <a:buNone/>
              <a:defRPr/>
            </a:lvl7pPr>
            <a:lvl8pPr lvl="7" rtl="0" algn="l">
              <a:lnSpc>
                <a:spcPct val="100000"/>
              </a:lnSpc>
              <a:spcBef>
                <a:spcPts val="0"/>
              </a:spcBef>
              <a:spcAft>
                <a:spcPts val="0"/>
              </a:spcAft>
              <a:buSzPts val="1900"/>
              <a:buNone/>
              <a:defRPr/>
            </a:lvl8pPr>
            <a:lvl9pPr lvl="8" rtl="0" algn="l">
              <a:lnSpc>
                <a:spcPct val="100000"/>
              </a:lnSpc>
              <a:spcBef>
                <a:spcPts val="0"/>
              </a:spcBef>
              <a:spcAft>
                <a:spcPts val="0"/>
              </a:spcAft>
              <a:buSzPts val="1900"/>
              <a:buNone/>
              <a:defRPr/>
            </a:lvl9pPr>
          </a:lstStyle>
          <a:p/>
        </p:txBody>
      </p:sp>
      <p:sp>
        <p:nvSpPr>
          <p:cNvPr id="145" name="Google Shape;145;g2f743f69ec8_0_351"/>
          <p:cNvSpPr txBox="1"/>
          <p:nvPr>
            <p:ph idx="11" type="ftr"/>
          </p:nvPr>
        </p:nvSpPr>
        <p:spPr>
          <a:xfrm>
            <a:off x="4038600" y="6356367"/>
            <a:ext cx="4114800" cy="365100"/>
          </a:xfrm>
          <a:prstGeom prst="rect">
            <a:avLst/>
          </a:prstGeom>
          <a:noFill/>
          <a:ln>
            <a:noFill/>
          </a:ln>
        </p:spPr>
        <p:txBody>
          <a:bodyPr anchorCtr="0" anchor="ctr" bIns="60925" lIns="121900" spcFirstLastPara="1" rIns="121900" wrap="square" tIns="60925">
            <a:noAutofit/>
          </a:bodyPr>
          <a:lstStyle>
            <a:lvl1pPr lvl="0" rtl="0" algn="ctr">
              <a:lnSpc>
                <a:spcPct val="100000"/>
              </a:lnSpc>
              <a:spcBef>
                <a:spcPts val="0"/>
              </a:spcBef>
              <a:spcAft>
                <a:spcPts val="0"/>
              </a:spcAft>
              <a:buSzPts val="1900"/>
              <a:buNone/>
              <a:defRPr/>
            </a:lvl1pPr>
            <a:lvl2pPr lvl="1" rtl="0" algn="l">
              <a:lnSpc>
                <a:spcPct val="100000"/>
              </a:lnSpc>
              <a:spcBef>
                <a:spcPts val="0"/>
              </a:spcBef>
              <a:spcAft>
                <a:spcPts val="0"/>
              </a:spcAft>
              <a:buSzPts val="1900"/>
              <a:buNone/>
              <a:defRPr/>
            </a:lvl2pPr>
            <a:lvl3pPr lvl="2" rtl="0" algn="l">
              <a:lnSpc>
                <a:spcPct val="100000"/>
              </a:lnSpc>
              <a:spcBef>
                <a:spcPts val="0"/>
              </a:spcBef>
              <a:spcAft>
                <a:spcPts val="0"/>
              </a:spcAft>
              <a:buSzPts val="1900"/>
              <a:buNone/>
              <a:defRPr/>
            </a:lvl3pPr>
            <a:lvl4pPr lvl="3" rtl="0" algn="l">
              <a:lnSpc>
                <a:spcPct val="100000"/>
              </a:lnSpc>
              <a:spcBef>
                <a:spcPts val="0"/>
              </a:spcBef>
              <a:spcAft>
                <a:spcPts val="0"/>
              </a:spcAft>
              <a:buSzPts val="1900"/>
              <a:buNone/>
              <a:defRPr/>
            </a:lvl4pPr>
            <a:lvl5pPr lvl="4" rtl="0" algn="l">
              <a:lnSpc>
                <a:spcPct val="100000"/>
              </a:lnSpc>
              <a:spcBef>
                <a:spcPts val="0"/>
              </a:spcBef>
              <a:spcAft>
                <a:spcPts val="0"/>
              </a:spcAft>
              <a:buSzPts val="1900"/>
              <a:buNone/>
              <a:defRPr/>
            </a:lvl5pPr>
            <a:lvl6pPr lvl="5" rtl="0" algn="l">
              <a:lnSpc>
                <a:spcPct val="100000"/>
              </a:lnSpc>
              <a:spcBef>
                <a:spcPts val="0"/>
              </a:spcBef>
              <a:spcAft>
                <a:spcPts val="0"/>
              </a:spcAft>
              <a:buSzPts val="1900"/>
              <a:buNone/>
              <a:defRPr/>
            </a:lvl6pPr>
            <a:lvl7pPr lvl="6" rtl="0" algn="l">
              <a:lnSpc>
                <a:spcPct val="100000"/>
              </a:lnSpc>
              <a:spcBef>
                <a:spcPts val="0"/>
              </a:spcBef>
              <a:spcAft>
                <a:spcPts val="0"/>
              </a:spcAft>
              <a:buSzPts val="1900"/>
              <a:buNone/>
              <a:defRPr/>
            </a:lvl7pPr>
            <a:lvl8pPr lvl="7" rtl="0" algn="l">
              <a:lnSpc>
                <a:spcPct val="100000"/>
              </a:lnSpc>
              <a:spcBef>
                <a:spcPts val="0"/>
              </a:spcBef>
              <a:spcAft>
                <a:spcPts val="0"/>
              </a:spcAft>
              <a:buSzPts val="1900"/>
              <a:buNone/>
              <a:defRPr/>
            </a:lvl8pPr>
            <a:lvl9pPr lvl="8" rtl="0" algn="l">
              <a:lnSpc>
                <a:spcPct val="100000"/>
              </a:lnSpc>
              <a:spcBef>
                <a:spcPts val="0"/>
              </a:spcBef>
              <a:spcAft>
                <a:spcPts val="0"/>
              </a:spcAft>
              <a:buSzPts val="1900"/>
              <a:buNone/>
              <a:defRPr/>
            </a:lvl9pPr>
          </a:lstStyle>
          <a:p/>
        </p:txBody>
      </p:sp>
      <p:sp>
        <p:nvSpPr>
          <p:cNvPr id="146" name="Google Shape;146;g2f743f69ec8_0_351"/>
          <p:cNvSpPr txBox="1"/>
          <p:nvPr>
            <p:ph idx="12" type="sldNum"/>
          </p:nvPr>
        </p:nvSpPr>
        <p:spPr>
          <a:xfrm>
            <a:off x="8610600" y="6356367"/>
            <a:ext cx="2743200" cy="365100"/>
          </a:xfrm>
          <a:prstGeom prst="rect">
            <a:avLst/>
          </a:prstGeom>
          <a:noFill/>
          <a:ln>
            <a:noFill/>
          </a:ln>
        </p:spPr>
        <p:txBody>
          <a:bodyPr anchorCtr="0" anchor="ctr" bIns="60925" lIns="121900" spcFirstLastPara="1" rIns="121900" wrap="square" tIns="60925">
            <a:noAutofit/>
          </a:bodyPr>
          <a:lstStyle>
            <a:lvl1pPr indent="0" lvl="0"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1pPr>
            <a:lvl2pPr indent="0" lvl="1"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2pPr>
            <a:lvl3pPr indent="0" lvl="2"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3pPr>
            <a:lvl4pPr indent="0" lvl="3"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4pPr>
            <a:lvl5pPr indent="0" lvl="4"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5pPr>
            <a:lvl6pPr indent="0" lvl="5"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6pPr>
            <a:lvl7pPr indent="0" lvl="6"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7pPr>
            <a:lvl8pPr indent="0" lvl="7"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8pPr>
            <a:lvl9pPr indent="0" lvl="8"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9pPr>
          </a:lstStyle>
          <a:p>
            <a:pPr indent="0" lvl="0" marL="0" rtl="0" algn="r">
              <a:spcBef>
                <a:spcPts val="0"/>
              </a:spcBef>
              <a:spcAft>
                <a:spcPts val="0"/>
              </a:spcAft>
              <a:buNone/>
            </a:pPr>
            <a:fld id="{00000000-1234-1234-1234-123412341234}" type="slidenum">
              <a:rPr lang="es-MX"/>
              <a:t>‹#›</a:t>
            </a:fld>
            <a:endParaRPr/>
          </a:p>
        </p:txBody>
      </p:sp>
    </p:spTree>
  </p:cSld>
  <p:clrMapOvr>
    <a:masterClrMapping/>
  </p:clrMapOvr>
</p:sldLayout>
</file>

<file path=ppt/slideLayouts/slideLayout21.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ítulo y texto vertical" type="vertTx">
  <p:cSld name="VERTICAL_TEXT">
    <p:spTree>
      <p:nvGrpSpPr>
        <p:cNvPr id="147" name="Shape 147"/>
        <p:cNvGrpSpPr/>
        <p:nvPr/>
      </p:nvGrpSpPr>
      <p:grpSpPr>
        <a:xfrm>
          <a:off x="0" y="0"/>
          <a:ext cx="0" cy="0"/>
          <a:chOff x="0" y="0"/>
          <a:chExt cx="0" cy="0"/>
        </a:xfrm>
      </p:grpSpPr>
      <p:sp>
        <p:nvSpPr>
          <p:cNvPr id="148" name="Google Shape;148;g2f743f69ec8_0_358"/>
          <p:cNvSpPr txBox="1"/>
          <p:nvPr>
            <p:ph type="title"/>
          </p:nvPr>
        </p:nvSpPr>
        <p:spPr>
          <a:xfrm>
            <a:off x="838200" y="365127"/>
            <a:ext cx="10515600" cy="1325700"/>
          </a:xfrm>
          <a:prstGeom prst="rect">
            <a:avLst/>
          </a:prstGeom>
          <a:noFill/>
          <a:ln>
            <a:noFill/>
          </a:ln>
        </p:spPr>
        <p:txBody>
          <a:bodyPr anchorCtr="0" anchor="ctr" bIns="60925" lIns="121900" spcFirstLastPara="1" rIns="121900" wrap="square" tIns="60925">
            <a:normAutofit/>
          </a:bodyPr>
          <a:lstStyle>
            <a:lvl1pPr lvl="0" rtl="0" algn="l">
              <a:lnSpc>
                <a:spcPct val="90000"/>
              </a:lnSpc>
              <a:spcBef>
                <a:spcPts val="0"/>
              </a:spcBef>
              <a:spcAft>
                <a:spcPts val="0"/>
              </a:spcAft>
              <a:buClr>
                <a:schemeClr val="dk1"/>
              </a:buClr>
              <a:buSzPts val="2400"/>
              <a:buNone/>
              <a:defRPr/>
            </a:lvl1pPr>
            <a:lvl2pPr lvl="1" rtl="0" algn="l">
              <a:lnSpc>
                <a:spcPct val="100000"/>
              </a:lnSpc>
              <a:spcBef>
                <a:spcPts val="0"/>
              </a:spcBef>
              <a:spcAft>
                <a:spcPts val="0"/>
              </a:spcAft>
              <a:buSzPts val="1900"/>
              <a:buNone/>
              <a:defRPr/>
            </a:lvl2pPr>
            <a:lvl3pPr lvl="2" rtl="0" algn="l">
              <a:lnSpc>
                <a:spcPct val="100000"/>
              </a:lnSpc>
              <a:spcBef>
                <a:spcPts val="0"/>
              </a:spcBef>
              <a:spcAft>
                <a:spcPts val="0"/>
              </a:spcAft>
              <a:buSzPts val="1900"/>
              <a:buNone/>
              <a:defRPr/>
            </a:lvl3pPr>
            <a:lvl4pPr lvl="3" rtl="0" algn="l">
              <a:lnSpc>
                <a:spcPct val="100000"/>
              </a:lnSpc>
              <a:spcBef>
                <a:spcPts val="0"/>
              </a:spcBef>
              <a:spcAft>
                <a:spcPts val="0"/>
              </a:spcAft>
              <a:buSzPts val="1900"/>
              <a:buNone/>
              <a:defRPr/>
            </a:lvl4pPr>
            <a:lvl5pPr lvl="4" rtl="0" algn="l">
              <a:lnSpc>
                <a:spcPct val="100000"/>
              </a:lnSpc>
              <a:spcBef>
                <a:spcPts val="0"/>
              </a:spcBef>
              <a:spcAft>
                <a:spcPts val="0"/>
              </a:spcAft>
              <a:buSzPts val="1900"/>
              <a:buNone/>
              <a:defRPr/>
            </a:lvl5pPr>
            <a:lvl6pPr lvl="5" rtl="0" algn="l">
              <a:lnSpc>
                <a:spcPct val="100000"/>
              </a:lnSpc>
              <a:spcBef>
                <a:spcPts val="0"/>
              </a:spcBef>
              <a:spcAft>
                <a:spcPts val="0"/>
              </a:spcAft>
              <a:buSzPts val="1900"/>
              <a:buNone/>
              <a:defRPr/>
            </a:lvl6pPr>
            <a:lvl7pPr lvl="6" rtl="0" algn="l">
              <a:lnSpc>
                <a:spcPct val="100000"/>
              </a:lnSpc>
              <a:spcBef>
                <a:spcPts val="0"/>
              </a:spcBef>
              <a:spcAft>
                <a:spcPts val="0"/>
              </a:spcAft>
              <a:buSzPts val="1900"/>
              <a:buNone/>
              <a:defRPr/>
            </a:lvl7pPr>
            <a:lvl8pPr lvl="7" rtl="0" algn="l">
              <a:lnSpc>
                <a:spcPct val="100000"/>
              </a:lnSpc>
              <a:spcBef>
                <a:spcPts val="0"/>
              </a:spcBef>
              <a:spcAft>
                <a:spcPts val="0"/>
              </a:spcAft>
              <a:buSzPts val="1900"/>
              <a:buNone/>
              <a:defRPr/>
            </a:lvl8pPr>
            <a:lvl9pPr lvl="8" rtl="0" algn="l">
              <a:lnSpc>
                <a:spcPct val="100000"/>
              </a:lnSpc>
              <a:spcBef>
                <a:spcPts val="0"/>
              </a:spcBef>
              <a:spcAft>
                <a:spcPts val="0"/>
              </a:spcAft>
              <a:buSzPts val="1900"/>
              <a:buNone/>
              <a:defRPr/>
            </a:lvl9pPr>
          </a:lstStyle>
          <a:p/>
        </p:txBody>
      </p:sp>
      <p:sp>
        <p:nvSpPr>
          <p:cNvPr id="149" name="Google Shape;149;g2f743f69ec8_0_358"/>
          <p:cNvSpPr txBox="1"/>
          <p:nvPr>
            <p:ph idx="1" type="body"/>
          </p:nvPr>
        </p:nvSpPr>
        <p:spPr>
          <a:xfrm rot="5400000">
            <a:off x="3920249" y="-1256419"/>
            <a:ext cx="4351500" cy="10515600"/>
          </a:xfrm>
          <a:prstGeom prst="rect">
            <a:avLst/>
          </a:prstGeom>
          <a:noFill/>
          <a:ln>
            <a:noFill/>
          </a:ln>
        </p:spPr>
        <p:txBody>
          <a:bodyPr anchorCtr="0" anchor="t" bIns="60925" lIns="121900" spcFirstLastPara="1" rIns="121900" wrap="square" tIns="60925">
            <a:normAutofit/>
          </a:bodyPr>
          <a:lstStyle>
            <a:lvl1pPr indent="-381000" lvl="0" marL="457200" rtl="0" algn="l">
              <a:lnSpc>
                <a:spcPct val="90000"/>
              </a:lnSpc>
              <a:spcBef>
                <a:spcPts val="1000"/>
              </a:spcBef>
              <a:spcAft>
                <a:spcPts val="0"/>
              </a:spcAft>
              <a:buClr>
                <a:schemeClr val="dk1"/>
              </a:buClr>
              <a:buSzPts val="2400"/>
              <a:buChar char="•"/>
              <a:defRPr/>
            </a:lvl1pPr>
            <a:lvl2pPr indent="-381000" lvl="1" marL="914400" rtl="0" algn="l">
              <a:lnSpc>
                <a:spcPct val="90000"/>
              </a:lnSpc>
              <a:spcBef>
                <a:spcPts val="500"/>
              </a:spcBef>
              <a:spcAft>
                <a:spcPts val="0"/>
              </a:spcAft>
              <a:buClr>
                <a:schemeClr val="dk1"/>
              </a:buClr>
              <a:buSzPts val="2400"/>
              <a:buChar char="•"/>
              <a:defRPr/>
            </a:lvl2pPr>
            <a:lvl3pPr indent="-381000" lvl="2" marL="1371600" rtl="0" algn="l">
              <a:lnSpc>
                <a:spcPct val="90000"/>
              </a:lnSpc>
              <a:spcBef>
                <a:spcPts val="500"/>
              </a:spcBef>
              <a:spcAft>
                <a:spcPts val="0"/>
              </a:spcAft>
              <a:buClr>
                <a:schemeClr val="dk1"/>
              </a:buClr>
              <a:buSzPts val="2400"/>
              <a:buChar char="•"/>
              <a:defRPr/>
            </a:lvl3pPr>
            <a:lvl4pPr indent="-381000" lvl="3" marL="1828800" rtl="0" algn="l">
              <a:lnSpc>
                <a:spcPct val="90000"/>
              </a:lnSpc>
              <a:spcBef>
                <a:spcPts val="500"/>
              </a:spcBef>
              <a:spcAft>
                <a:spcPts val="0"/>
              </a:spcAft>
              <a:buClr>
                <a:schemeClr val="dk1"/>
              </a:buClr>
              <a:buSzPts val="2400"/>
              <a:buChar char="•"/>
              <a:defRPr/>
            </a:lvl4pPr>
            <a:lvl5pPr indent="-381000" lvl="4" marL="2286000" rtl="0" algn="l">
              <a:lnSpc>
                <a:spcPct val="90000"/>
              </a:lnSpc>
              <a:spcBef>
                <a:spcPts val="500"/>
              </a:spcBef>
              <a:spcAft>
                <a:spcPts val="0"/>
              </a:spcAft>
              <a:buClr>
                <a:schemeClr val="dk1"/>
              </a:buClr>
              <a:buSzPts val="2400"/>
              <a:buChar char="•"/>
              <a:defRPr/>
            </a:lvl5pPr>
            <a:lvl6pPr indent="-381000" lvl="5" marL="2743200" rtl="0" algn="l">
              <a:lnSpc>
                <a:spcPct val="90000"/>
              </a:lnSpc>
              <a:spcBef>
                <a:spcPts val="500"/>
              </a:spcBef>
              <a:spcAft>
                <a:spcPts val="0"/>
              </a:spcAft>
              <a:buClr>
                <a:schemeClr val="dk1"/>
              </a:buClr>
              <a:buSzPts val="2400"/>
              <a:buChar char="•"/>
              <a:defRPr/>
            </a:lvl6pPr>
            <a:lvl7pPr indent="-381000" lvl="6" marL="3200400" rtl="0" algn="l">
              <a:lnSpc>
                <a:spcPct val="90000"/>
              </a:lnSpc>
              <a:spcBef>
                <a:spcPts val="500"/>
              </a:spcBef>
              <a:spcAft>
                <a:spcPts val="0"/>
              </a:spcAft>
              <a:buClr>
                <a:schemeClr val="dk1"/>
              </a:buClr>
              <a:buSzPts val="2400"/>
              <a:buChar char="•"/>
              <a:defRPr/>
            </a:lvl7pPr>
            <a:lvl8pPr indent="-381000" lvl="7" marL="3657600" rtl="0" algn="l">
              <a:lnSpc>
                <a:spcPct val="90000"/>
              </a:lnSpc>
              <a:spcBef>
                <a:spcPts val="500"/>
              </a:spcBef>
              <a:spcAft>
                <a:spcPts val="0"/>
              </a:spcAft>
              <a:buClr>
                <a:schemeClr val="dk1"/>
              </a:buClr>
              <a:buSzPts val="2400"/>
              <a:buChar char="•"/>
              <a:defRPr/>
            </a:lvl8pPr>
            <a:lvl9pPr indent="-381000" lvl="8" marL="4114800" rtl="0" algn="l">
              <a:lnSpc>
                <a:spcPct val="90000"/>
              </a:lnSpc>
              <a:spcBef>
                <a:spcPts val="500"/>
              </a:spcBef>
              <a:spcAft>
                <a:spcPts val="0"/>
              </a:spcAft>
              <a:buClr>
                <a:schemeClr val="dk1"/>
              </a:buClr>
              <a:buSzPts val="2400"/>
              <a:buChar char="•"/>
              <a:defRPr/>
            </a:lvl9pPr>
          </a:lstStyle>
          <a:p/>
        </p:txBody>
      </p:sp>
      <p:sp>
        <p:nvSpPr>
          <p:cNvPr id="150" name="Google Shape;150;g2f743f69ec8_0_358"/>
          <p:cNvSpPr txBox="1"/>
          <p:nvPr>
            <p:ph idx="10" type="dt"/>
          </p:nvPr>
        </p:nvSpPr>
        <p:spPr>
          <a:xfrm>
            <a:off x="838200" y="6356367"/>
            <a:ext cx="2743200" cy="365100"/>
          </a:xfrm>
          <a:prstGeom prst="rect">
            <a:avLst/>
          </a:prstGeom>
          <a:noFill/>
          <a:ln>
            <a:noFill/>
          </a:ln>
        </p:spPr>
        <p:txBody>
          <a:bodyPr anchorCtr="0" anchor="ctr" bIns="60925" lIns="121900" spcFirstLastPara="1" rIns="121900" wrap="square" tIns="60925">
            <a:noAutofit/>
          </a:bodyPr>
          <a:lstStyle>
            <a:lvl1pPr lvl="0" rtl="0" algn="l">
              <a:lnSpc>
                <a:spcPct val="100000"/>
              </a:lnSpc>
              <a:spcBef>
                <a:spcPts val="0"/>
              </a:spcBef>
              <a:spcAft>
                <a:spcPts val="0"/>
              </a:spcAft>
              <a:buSzPts val="1900"/>
              <a:buNone/>
              <a:defRPr/>
            </a:lvl1pPr>
            <a:lvl2pPr lvl="1" rtl="0" algn="l">
              <a:lnSpc>
                <a:spcPct val="100000"/>
              </a:lnSpc>
              <a:spcBef>
                <a:spcPts val="0"/>
              </a:spcBef>
              <a:spcAft>
                <a:spcPts val="0"/>
              </a:spcAft>
              <a:buSzPts val="1900"/>
              <a:buNone/>
              <a:defRPr/>
            </a:lvl2pPr>
            <a:lvl3pPr lvl="2" rtl="0" algn="l">
              <a:lnSpc>
                <a:spcPct val="100000"/>
              </a:lnSpc>
              <a:spcBef>
                <a:spcPts val="0"/>
              </a:spcBef>
              <a:spcAft>
                <a:spcPts val="0"/>
              </a:spcAft>
              <a:buSzPts val="1900"/>
              <a:buNone/>
              <a:defRPr/>
            </a:lvl3pPr>
            <a:lvl4pPr lvl="3" rtl="0" algn="l">
              <a:lnSpc>
                <a:spcPct val="100000"/>
              </a:lnSpc>
              <a:spcBef>
                <a:spcPts val="0"/>
              </a:spcBef>
              <a:spcAft>
                <a:spcPts val="0"/>
              </a:spcAft>
              <a:buSzPts val="1900"/>
              <a:buNone/>
              <a:defRPr/>
            </a:lvl4pPr>
            <a:lvl5pPr lvl="4" rtl="0" algn="l">
              <a:lnSpc>
                <a:spcPct val="100000"/>
              </a:lnSpc>
              <a:spcBef>
                <a:spcPts val="0"/>
              </a:spcBef>
              <a:spcAft>
                <a:spcPts val="0"/>
              </a:spcAft>
              <a:buSzPts val="1900"/>
              <a:buNone/>
              <a:defRPr/>
            </a:lvl5pPr>
            <a:lvl6pPr lvl="5" rtl="0" algn="l">
              <a:lnSpc>
                <a:spcPct val="100000"/>
              </a:lnSpc>
              <a:spcBef>
                <a:spcPts val="0"/>
              </a:spcBef>
              <a:spcAft>
                <a:spcPts val="0"/>
              </a:spcAft>
              <a:buSzPts val="1900"/>
              <a:buNone/>
              <a:defRPr/>
            </a:lvl6pPr>
            <a:lvl7pPr lvl="6" rtl="0" algn="l">
              <a:lnSpc>
                <a:spcPct val="100000"/>
              </a:lnSpc>
              <a:spcBef>
                <a:spcPts val="0"/>
              </a:spcBef>
              <a:spcAft>
                <a:spcPts val="0"/>
              </a:spcAft>
              <a:buSzPts val="1900"/>
              <a:buNone/>
              <a:defRPr/>
            </a:lvl7pPr>
            <a:lvl8pPr lvl="7" rtl="0" algn="l">
              <a:lnSpc>
                <a:spcPct val="100000"/>
              </a:lnSpc>
              <a:spcBef>
                <a:spcPts val="0"/>
              </a:spcBef>
              <a:spcAft>
                <a:spcPts val="0"/>
              </a:spcAft>
              <a:buSzPts val="1900"/>
              <a:buNone/>
              <a:defRPr/>
            </a:lvl8pPr>
            <a:lvl9pPr lvl="8" rtl="0" algn="l">
              <a:lnSpc>
                <a:spcPct val="100000"/>
              </a:lnSpc>
              <a:spcBef>
                <a:spcPts val="0"/>
              </a:spcBef>
              <a:spcAft>
                <a:spcPts val="0"/>
              </a:spcAft>
              <a:buSzPts val="1900"/>
              <a:buNone/>
              <a:defRPr/>
            </a:lvl9pPr>
          </a:lstStyle>
          <a:p/>
        </p:txBody>
      </p:sp>
      <p:sp>
        <p:nvSpPr>
          <p:cNvPr id="151" name="Google Shape;151;g2f743f69ec8_0_358"/>
          <p:cNvSpPr txBox="1"/>
          <p:nvPr>
            <p:ph idx="11" type="ftr"/>
          </p:nvPr>
        </p:nvSpPr>
        <p:spPr>
          <a:xfrm>
            <a:off x="4038600" y="6356367"/>
            <a:ext cx="4114800" cy="365100"/>
          </a:xfrm>
          <a:prstGeom prst="rect">
            <a:avLst/>
          </a:prstGeom>
          <a:noFill/>
          <a:ln>
            <a:noFill/>
          </a:ln>
        </p:spPr>
        <p:txBody>
          <a:bodyPr anchorCtr="0" anchor="ctr" bIns="60925" lIns="121900" spcFirstLastPara="1" rIns="121900" wrap="square" tIns="60925">
            <a:noAutofit/>
          </a:bodyPr>
          <a:lstStyle>
            <a:lvl1pPr lvl="0" rtl="0" algn="ctr">
              <a:lnSpc>
                <a:spcPct val="100000"/>
              </a:lnSpc>
              <a:spcBef>
                <a:spcPts val="0"/>
              </a:spcBef>
              <a:spcAft>
                <a:spcPts val="0"/>
              </a:spcAft>
              <a:buSzPts val="1900"/>
              <a:buNone/>
              <a:defRPr/>
            </a:lvl1pPr>
            <a:lvl2pPr lvl="1" rtl="0" algn="l">
              <a:lnSpc>
                <a:spcPct val="100000"/>
              </a:lnSpc>
              <a:spcBef>
                <a:spcPts val="0"/>
              </a:spcBef>
              <a:spcAft>
                <a:spcPts val="0"/>
              </a:spcAft>
              <a:buSzPts val="1900"/>
              <a:buNone/>
              <a:defRPr/>
            </a:lvl2pPr>
            <a:lvl3pPr lvl="2" rtl="0" algn="l">
              <a:lnSpc>
                <a:spcPct val="100000"/>
              </a:lnSpc>
              <a:spcBef>
                <a:spcPts val="0"/>
              </a:spcBef>
              <a:spcAft>
                <a:spcPts val="0"/>
              </a:spcAft>
              <a:buSzPts val="1900"/>
              <a:buNone/>
              <a:defRPr/>
            </a:lvl3pPr>
            <a:lvl4pPr lvl="3" rtl="0" algn="l">
              <a:lnSpc>
                <a:spcPct val="100000"/>
              </a:lnSpc>
              <a:spcBef>
                <a:spcPts val="0"/>
              </a:spcBef>
              <a:spcAft>
                <a:spcPts val="0"/>
              </a:spcAft>
              <a:buSzPts val="1900"/>
              <a:buNone/>
              <a:defRPr/>
            </a:lvl4pPr>
            <a:lvl5pPr lvl="4" rtl="0" algn="l">
              <a:lnSpc>
                <a:spcPct val="100000"/>
              </a:lnSpc>
              <a:spcBef>
                <a:spcPts val="0"/>
              </a:spcBef>
              <a:spcAft>
                <a:spcPts val="0"/>
              </a:spcAft>
              <a:buSzPts val="1900"/>
              <a:buNone/>
              <a:defRPr/>
            </a:lvl5pPr>
            <a:lvl6pPr lvl="5" rtl="0" algn="l">
              <a:lnSpc>
                <a:spcPct val="100000"/>
              </a:lnSpc>
              <a:spcBef>
                <a:spcPts val="0"/>
              </a:spcBef>
              <a:spcAft>
                <a:spcPts val="0"/>
              </a:spcAft>
              <a:buSzPts val="1900"/>
              <a:buNone/>
              <a:defRPr/>
            </a:lvl6pPr>
            <a:lvl7pPr lvl="6" rtl="0" algn="l">
              <a:lnSpc>
                <a:spcPct val="100000"/>
              </a:lnSpc>
              <a:spcBef>
                <a:spcPts val="0"/>
              </a:spcBef>
              <a:spcAft>
                <a:spcPts val="0"/>
              </a:spcAft>
              <a:buSzPts val="1900"/>
              <a:buNone/>
              <a:defRPr/>
            </a:lvl7pPr>
            <a:lvl8pPr lvl="7" rtl="0" algn="l">
              <a:lnSpc>
                <a:spcPct val="100000"/>
              </a:lnSpc>
              <a:spcBef>
                <a:spcPts val="0"/>
              </a:spcBef>
              <a:spcAft>
                <a:spcPts val="0"/>
              </a:spcAft>
              <a:buSzPts val="1900"/>
              <a:buNone/>
              <a:defRPr/>
            </a:lvl8pPr>
            <a:lvl9pPr lvl="8" rtl="0" algn="l">
              <a:lnSpc>
                <a:spcPct val="100000"/>
              </a:lnSpc>
              <a:spcBef>
                <a:spcPts val="0"/>
              </a:spcBef>
              <a:spcAft>
                <a:spcPts val="0"/>
              </a:spcAft>
              <a:buSzPts val="1900"/>
              <a:buNone/>
              <a:defRPr/>
            </a:lvl9pPr>
          </a:lstStyle>
          <a:p/>
        </p:txBody>
      </p:sp>
      <p:sp>
        <p:nvSpPr>
          <p:cNvPr id="152" name="Google Shape;152;g2f743f69ec8_0_358"/>
          <p:cNvSpPr txBox="1"/>
          <p:nvPr>
            <p:ph idx="12" type="sldNum"/>
          </p:nvPr>
        </p:nvSpPr>
        <p:spPr>
          <a:xfrm>
            <a:off x="8610600" y="6356367"/>
            <a:ext cx="2743200" cy="365100"/>
          </a:xfrm>
          <a:prstGeom prst="rect">
            <a:avLst/>
          </a:prstGeom>
          <a:noFill/>
          <a:ln>
            <a:noFill/>
          </a:ln>
        </p:spPr>
        <p:txBody>
          <a:bodyPr anchorCtr="0" anchor="ctr" bIns="60925" lIns="121900" spcFirstLastPara="1" rIns="121900" wrap="square" tIns="60925">
            <a:noAutofit/>
          </a:bodyPr>
          <a:lstStyle>
            <a:lvl1pPr indent="0" lvl="0"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1pPr>
            <a:lvl2pPr indent="0" lvl="1"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2pPr>
            <a:lvl3pPr indent="0" lvl="2"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3pPr>
            <a:lvl4pPr indent="0" lvl="3"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4pPr>
            <a:lvl5pPr indent="0" lvl="4"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5pPr>
            <a:lvl6pPr indent="0" lvl="5"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6pPr>
            <a:lvl7pPr indent="0" lvl="6"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7pPr>
            <a:lvl8pPr indent="0" lvl="7"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8pPr>
            <a:lvl9pPr indent="0" lvl="8"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9pPr>
          </a:lstStyle>
          <a:p>
            <a:pPr indent="0" lvl="0" marL="0" rtl="0" algn="r">
              <a:spcBef>
                <a:spcPts val="0"/>
              </a:spcBef>
              <a:spcAft>
                <a:spcPts val="0"/>
              </a:spcAft>
              <a:buNone/>
            </a:pPr>
            <a:fld id="{00000000-1234-1234-1234-123412341234}" type="slidenum">
              <a:rPr lang="es-MX"/>
              <a:t>‹#›</a:t>
            </a:fld>
            <a:endParaRPr/>
          </a:p>
        </p:txBody>
      </p:sp>
    </p:spTree>
  </p:cSld>
  <p:clrMapOvr>
    <a:masterClrMapping/>
  </p:clrMapOvr>
</p:sldLayout>
</file>

<file path=ppt/slideLayouts/slideLayout22.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ítulo vertical y texto" type="vertTitleAndTx">
  <p:cSld name="VERTICAL_TITLE_AND_VERTICAL_TEXT">
    <p:spTree>
      <p:nvGrpSpPr>
        <p:cNvPr id="153" name="Shape 153"/>
        <p:cNvGrpSpPr/>
        <p:nvPr/>
      </p:nvGrpSpPr>
      <p:grpSpPr>
        <a:xfrm>
          <a:off x="0" y="0"/>
          <a:ext cx="0" cy="0"/>
          <a:chOff x="0" y="0"/>
          <a:chExt cx="0" cy="0"/>
        </a:xfrm>
      </p:grpSpPr>
      <p:sp>
        <p:nvSpPr>
          <p:cNvPr id="154" name="Google Shape;154;g2f743f69ec8_0_364"/>
          <p:cNvSpPr txBox="1"/>
          <p:nvPr>
            <p:ph type="title"/>
          </p:nvPr>
        </p:nvSpPr>
        <p:spPr>
          <a:xfrm rot="5400000">
            <a:off x="7133401" y="1956625"/>
            <a:ext cx="5811900" cy="2628900"/>
          </a:xfrm>
          <a:prstGeom prst="rect">
            <a:avLst/>
          </a:prstGeom>
          <a:noFill/>
          <a:ln>
            <a:noFill/>
          </a:ln>
        </p:spPr>
        <p:txBody>
          <a:bodyPr anchorCtr="0" anchor="ctr" bIns="60925" lIns="121900" spcFirstLastPara="1" rIns="121900" wrap="square" tIns="60925">
            <a:normAutofit/>
          </a:bodyPr>
          <a:lstStyle>
            <a:lvl1pPr lvl="0" rtl="0" algn="l">
              <a:lnSpc>
                <a:spcPct val="90000"/>
              </a:lnSpc>
              <a:spcBef>
                <a:spcPts val="0"/>
              </a:spcBef>
              <a:spcAft>
                <a:spcPts val="0"/>
              </a:spcAft>
              <a:buClr>
                <a:schemeClr val="dk1"/>
              </a:buClr>
              <a:buSzPts val="2400"/>
              <a:buNone/>
              <a:defRPr/>
            </a:lvl1pPr>
            <a:lvl2pPr lvl="1" rtl="0" algn="l">
              <a:lnSpc>
                <a:spcPct val="100000"/>
              </a:lnSpc>
              <a:spcBef>
                <a:spcPts val="0"/>
              </a:spcBef>
              <a:spcAft>
                <a:spcPts val="0"/>
              </a:spcAft>
              <a:buSzPts val="1900"/>
              <a:buNone/>
              <a:defRPr/>
            </a:lvl2pPr>
            <a:lvl3pPr lvl="2" rtl="0" algn="l">
              <a:lnSpc>
                <a:spcPct val="100000"/>
              </a:lnSpc>
              <a:spcBef>
                <a:spcPts val="0"/>
              </a:spcBef>
              <a:spcAft>
                <a:spcPts val="0"/>
              </a:spcAft>
              <a:buSzPts val="1900"/>
              <a:buNone/>
              <a:defRPr/>
            </a:lvl3pPr>
            <a:lvl4pPr lvl="3" rtl="0" algn="l">
              <a:lnSpc>
                <a:spcPct val="100000"/>
              </a:lnSpc>
              <a:spcBef>
                <a:spcPts val="0"/>
              </a:spcBef>
              <a:spcAft>
                <a:spcPts val="0"/>
              </a:spcAft>
              <a:buSzPts val="1900"/>
              <a:buNone/>
              <a:defRPr/>
            </a:lvl4pPr>
            <a:lvl5pPr lvl="4" rtl="0" algn="l">
              <a:lnSpc>
                <a:spcPct val="100000"/>
              </a:lnSpc>
              <a:spcBef>
                <a:spcPts val="0"/>
              </a:spcBef>
              <a:spcAft>
                <a:spcPts val="0"/>
              </a:spcAft>
              <a:buSzPts val="1900"/>
              <a:buNone/>
              <a:defRPr/>
            </a:lvl5pPr>
            <a:lvl6pPr lvl="5" rtl="0" algn="l">
              <a:lnSpc>
                <a:spcPct val="100000"/>
              </a:lnSpc>
              <a:spcBef>
                <a:spcPts val="0"/>
              </a:spcBef>
              <a:spcAft>
                <a:spcPts val="0"/>
              </a:spcAft>
              <a:buSzPts val="1900"/>
              <a:buNone/>
              <a:defRPr/>
            </a:lvl6pPr>
            <a:lvl7pPr lvl="6" rtl="0" algn="l">
              <a:lnSpc>
                <a:spcPct val="100000"/>
              </a:lnSpc>
              <a:spcBef>
                <a:spcPts val="0"/>
              </a:spcBef>
              <a:spcAft>
                <a:spcPts val="0"/>
              </a:spcAft>
              <a:buSzPts val="1900"/>
              <a:buNone/>
              <a:defRPr/>
            </a:lvl7pPr>
            <a:lvl8pPr lvl="7" rtl="0" algn="l">
              <a:lnSpc>
                <a:spcPct val="100000"/>
              </a:lnSpc>
              <a:spcBef>
                <a:spcPts val="0"/>
              </a:spcBef>
              <a:spcAft>
                <a:spcPts val="0"/>
              </a:spcAft>
              <a:buSzPts val="1900"/>
              <a:buNone/>
              <a:defRPr/>
            </a:lvl8pPr>
            <a:lvl9pPr lvl="8" rtl="0" algn="l">
              <a:lnSpc>
                <a:spcPct val="100000"/>
              </a:lnSpc>
              <a:spcBef>
                <a:spcPts val="0"/>
              </a:spcBef>
              <a:spcAft>
                <a:spcPts val="0"/>
              </a:spcAft>
              <a:buSzPts val="1900"/>
              <a:buNone/>
              <a:defRPr/>
            </a:lvl9pPr>
          </a:lstStyle>
          <a:p/>
        </p:txBody>
      </p:sp>
      <p:sp>
        <p:nvSpPr>
          <p:cNvPr id="155" name="Google Shape;155;g2f743f69ec8_0_364"/>
          <p:cNvSpPr txBox="1"/>
          <p:nvPr>
            <p:ph idx="1" type="body"/>
          </p:nvPr>
        </p:nvSpPr>
        <p:spPr>
          <a:xfrm rot="5400000">
            <a:off x="1799401" y="-596075"/>
            <a:ext cx="5811900" cy="7734300"/>
          </a:xfrm>
          <a:prstGeom prst="rect">
            <a:avLst/>
          </a:prstGeom>
          <a:noFill/>
          <a:ln>
            <a:noFill/>
          </a:ln>
        </p:spPr>
        <p:txBody>
          <a:bodyPr anchorCtr="0" anchor="t" bIns="60925" lIns="121900" spcFirstLastPara="1" rIns="121900" wrap="square" tIns="60925">
            <a:normAutofit/>
          </a:bodyPr>
          <a:lstStyle>
            <a:lvl1pPr indent="-381000" lvl="0" marL="457200" rtl="0" algn="l">
              <a:lnSpc>
                <a:spcPct val="90000"/>
              </a:lnSpc>
              <a:spcBef>
                <a:spcPts val="1000"/>
              </a:spcBef>
              <a:spcAft>
                <a:spcPts val="0"/>
              </a:spcAft>
              <a:buClr>
                <a:schemeClr val="dk1"/>
              </a:buClr>
              <a:buSzPts val="2400"/>
              <a:buChar char="•"/>
              <a:defRPr/>
            </a:lvl1pPr>
            <a:lvl2pPr indent="-381000" lvl="1" marL="914400" rtl="0" algn="l">
              <a:lnSpc>
                <a:spcPct val="90000"/>
              </a:lnSpc>
              <a:spcBef>
                <a:spcPts val="500"/>
              </a:spcBef>
              <a:spcAft>
                <a:spcPts val="0"/>
              </a:spcAft>
              <a:buClr>
                <a:schemeClr val="dk1"/>
              </a:buClr>
              <a:buSzPts val="2400"/>
              <a:buChar char="•"/>
              <a:defRPr/>
            </a:lvl2pPr>
            <a:lvl3pPr indent="-381000" lvl="2" marL="1371600" rtl="0" algn="l">
              <a:lnSpc>
                <a:spcPct val="90000"/>
              </a:lnSpc>
              <a:spcBef>
                <a:spcPts val="500"/>
              </a:spcBef>
              <a:spcAft>
                <a:spcPts val="0"/>
              </a:spcAft>
              <a:buClr>
                <a:schemeClr val="dk1"/>
              </a:buClr>
              <a:buSzPts val="2400"/>
              <a:buChar char="•"/>
              <a:defRPr/>
            </a:lvl3pPr>
            <a:lvl4pPr indent="-381000" lvl="3" marL="1828800" rtl="0" algn="l">
              <a:lnSpc>
                <a:spcPct val="90000"/>
              </a:lnSpc>
              <a:spcBef>
                <a:spcPts val="500"/>
              </a:spcBef>
              <a:spcAft>
                <a:spcPts val="0"/>
              </a:spcAft>
              <a:buClr>
                <a:schemeClr val="dk1"/>
              </a:buClr>
              <a:buSzPts val="2400"/>
              <a:buChar char="•"/>
              <a:defRPr/>
            </a:lvl4pPr>
            <a:lvl5pPr indent="-381000" lvl="4" marL="2286000" rtl="0" algn="l">
              <a:lnSpc>
                <a:spcPct val="90000"/>
              </a:lnSpc>
              <a:spcBef>
                <a:spcPts val="500"/>
              </a:spcBef>
              <a:spcAft>
                <a:spcPts val="0"/>
              </a:spcAft>
              <a:buClr>
                <a:schemeClr val="dk1"/>
              </a:buClr>
              <a:buSzPts val="2400"/>
              <a:buChar char="•"/>
              <a:defRPr/>
            </a:lvl5pPr>
            <a:lvl6pPr indent="-381000" lvl="5" marL="2743200" rtl="0" algn="l">
              <a:lnSpc>
                <a:spcPct val="90000"/>
              </a:lnSpc>
              <a:spcBef>
                <a:spcPts val="500"/>
              </a:spcBef>
              <a:spcAft>
                <a:spcPts val="0"/>
              </a:spcAft>
              <a:buClr>
                <a:schemeClr val="dk1"/>
              </a:buClr>
              <a:buSzPts val="2400"/>
              <a:buChar char="•"/>
              <a:defRPr/>
            </a:lvl6pPr>
            <a:lvl7pPr indent="-381000" lvl="6" marL="3200400" rtl="0" algn="l">
              <a:lnSpc>
                <a:spcPct val="90000"/>
              </a:lnSpc>
              <a:spcBef>
                <a:spcPts val="500"/>
              </a:spcBef>
              <a:spcAft>
                <a:spcPts val="0"/>
              </a:spcAft>
              <a:buClr>
                <a:schemeClr val="dk1"/>
              </a:buClr>
              <a:buSzPts val="2400"/>
              <a:buChar char="•"/>
              <a:defRPr/>
            </a:lvl7pPr>
            <a:lvl8pPr indent="-381000" lvl="7" marL="3657600" rtl="0" algn="l">
              <a:lnSpc>
                <a:spcPct val="90000"/>
              </a:lnSpc>
              <a:spcBef>
                <a:spcPts val="500"/>
              </a:spcBef>
              <a:spcAft>
                <a:spcPts val="0"/>
              </a:spcAft>
              <a:buClr>
                <a:schemeClr val="dk1"/>
              </a:buClr>
              <a:buSzPts val="2400"/>
              <a:buChar char="•"/>
              <a:defRPr/>
            </a:lvl8pPr>
            <a:lvl9pPr indent="-381000" lvl="8" marL="4114800" rtl="0" algn="l">
              <a:lnSpc>
                <a:spcPct val="90000"/>
              </a:lnSpc>
              <a:spcBef>
                <a:spcPts val="500"/>
              </a:spcBef>
              <a:spcAft>
                <a:spcPts val="0"/>
              </a:spcAft>
              <a:buClr>
                <a:schemeClr val="dk1"/>
              </a:buClr>
              <a:buSzPts val="2400"/>
              <a:buChar char="•"/>
              <a:defRPr/>
            </a:lvl9pPr>
          </a:lstStyle>
          <a:p/>
        </p:txBody>
      </p:sp>
      <p:sp>
        <p:nvSpPr>
          <p:cNvPr id="156" name="Google Shape;156;g2f743f69ec8_0_364"/>
          <p:cNvSpPr txBox="1"/>
          <p:nvPr>
            <p:ph idx="10" type="dt"/>
          </p:nvPr>
        </p:nvSpPr>
        <p:spPr>
          <a:xfrm>
            <a:off x="838200" y="6356367"/>
            <a:ext cx="2743200" cy="365100"/>
          </a:xfrm>
          <a:prstGeom prst="rect">
            <a:avLst/>
          </a:prstGeom>
          <a:noFill/>
          <a:ln>
            <a:noFill/>
          </a:ln>
        </p:spPr>
        <p:txBody>
          <a:bodyPr anchorCtr="0" anchor="ctr" bIns="60925" lIns="121900" spcFirstLastPara="1" rIns="121900" wrap="square" tIns="60925">
            <a:noAutofit/>
          </a:bodyPr>
          <a:lstStyle>
            <a:lvl1pPr lvl="0" rtl="0" algn="l">
              <a:lnSpc>
                <a:spcPct val="100000"/>
              </a:lnSpc>
              <a:spcBef>
                <a:spcPts val="0"/>
              </a:spcBef>
              <a:spcAft>
                <a:spcPts val="0"/>
              </a:spcAft>
              <a:buSzPts val="1900"/>
              <a:buNone/>
              <a:defRPr/>
            </a:lvl1pPr>
            <a:lvl2pPr lvl="1" rtl="0" algn="l">
              <a:lnSpc>
                <a:spcPct val="100000"/>
              </a:lnSpc>
              <a:spcBef>
                <a:spcPts val="0"/>
              </a:spcBef>
              <a:spcAft>
                <a:spcPts val="0"/>
              </a:spcAft>
              <a:buSzPts val="1900"/>
              <a:buNone/>
              <a:defRPr/>
            </a:lvl2pPr>
            <a:lvl3pPr lvl="2" rtl="0" algn="l">
              <a:lnSpc>
                <a:spcPct val="100000"/>
              </a:lnSpc>
              <a:spcBef>
                <a:spcPts val="0"/>
              </a:spcBef>
              <a:spcAft>
                <a:spcPts val="0"/>
              </a:spcAft>
              <a:buSzPts val="1900"/>
              <a:buNone/>
              <a:defRPr/>
            </a:lvl3pPr>
            <a:lvl4pPr lvl="3" rtl="0" algn="l">
              <a:lnSpc>
                <a:spcPct val="100000"/>
              </a:lnSpc>
              <a:spcBef>
                <a:spcPts val="0"/>
              </a:spcBef>
              <a:spcAft>
                <a:spcPts val="0"/>
              </a:spcAft>
              <a:buSzPts val="1900"/>
              <a:buNone/>
              <a:defRPr/>
            </a:lvl4pPr>
            <a:lvl5pPr lvl="4" rtl="0" algn="l">
              <a:lnSpc>
                <a:spcPct val="100000"/>
              </a:lnSpc>
              <a:spcBef>
                <a:spcPts val="0"/>
              </a:spcBef>
              <a:spcAft>
                <a:spcPts val="0"/>
              </a:spcAft>
              <a:buSzPts val="1900"/>
              <a:buNone/>
              <a:defRPr/>
            </a:lvl5pPr>
            <a:lvl6pPr lvl="5" rtl="0" algn="l">
              <a:lnSpc>
                <a:spcPct val="100000"/>
              </a:lnSpc>
              <a:spcBef>
                <a:spcPts val="0"/>
              </a:spcBef>
              <a:spcAft>
                <a:spcPts val="0"/>
              </a:spcAft>
              <a:buSzPts val="1900"/>
              <a:buNone/>
              <a:defRPr/>
            </a:lvl6pPr>
            <a:lvl7pPr lvl="6" rtl="0" algn="l">
              <a:lnSpc>
                <a:spcPct val="100000"/>
              </a:lnSpc>
              <a:spcBef>
                <a:spcPts val="0"/>
              </a:spcBef>
              <a:spcAft>
                <a:spcPts val="0"/>
              </a:spcAft>
              <a:buSzPts val="1900"/>
              <a:buNone/>
              <a:defRPr/>
            </a:lvl7pPr>
            <a:lvl8pPr lvl="7" rtl="0" algn="l">
              <a:lnSpc>
                <a:spcPct val="100000"/>
              </a:lnSpc>
              <a:spcBef>
                <a:spcPts val="0"/>
              </a:spcBef>
              <a:spcAft>
                <a:spcPts val="0"/>
              </a:spcAft>
              <a:buSzPts val="1900"/>
              <a:buNone/>
              <a:defRPr/>
            </a:lvl8pPr>
            <a:lvl9pPr lvl="8" rtl="0" algn="l">
              <a:lnSpc>
                <a:spcPct val="100000"/>
              </a:lnSpc>
              <a:spcBef>
                <a:spcPts val="0"/>
              </a:spcBef>
              <a:spcAft>
                <a:spcPts val="0"/>
              </a:spcAft>
              <a:buSzPts val="1900"/>
              <a:buNone/>
              <a:defRPr/>
            </a:lvl9pPr>
          </a:lstStyle>
          <a:p/>
        </p:txBody>
      </p:sp>
      <p:sp>
        <p:nvSpPr>
          <p:cNvPr id="157" name="Google Shape;157;g2f743f69ec8_0_364"/>
          <p:cNvSpPr txBox="1"/>
          <p:nvPr>
            <p:ph idx="11" type="ftr"/>
          </p:nvPr>
        </p:nvSpPr>
        <p:spPr>
          <a:xfrm>
            <a:off x="4038600" y="6356367"/>
            <a:ext cx="4114800" cy="365100"/>
          </a:xfrm>
          <a:prstGeom prst="rect">
            <a:avLst/>
          </a:prstGeom>
          <a:noFill/>
          <a:ln>
            <a:noFill/>
          </a:ln>
        </p:spPr>
        <p:txBody>
          <a:bodyPr anchorCtr="0" anchor="ctr" bIns="60925" lIns="121900" spcFirstLastPara="1" rIns="121900" wrap="square" tIns="60925">
            <a:noAutofit/>
          </a:bodyPr>
          <a:lstStyle>
            <a:lvl1pPr lvl="0" rtl="0" algn="ctr">
              <a:lnSpc>
                <a:spcPct val="100000"/>
              </a:lnSpc>
              <a:spcBef>
                <a:spcPts val="0"/>
              </a:spcBef>
              <a:spcAft>
                <a:spcPts val="0"/>
              </a:spcAft>
              <a:buSzPts val="1900"/>
              <a:buNone/>
              <a:defRPr/>
            </a:lvl1pPr>
            <a:lvl2pPr lvl="1" rtl="0" algn="l">
              <a:lnSpc>
                <a:spcPct val="100000"/>
              </a:lnSpc>
              <a:spcBef>
                <a:spcPts val="0"/>
              </a:spcBef>
              <a:spcAft>
                <a:spcPts val="0"/>
              </a:spcAft>
              <a:buSzPts val="1900"/>
              <a:buNone/>
              <a:defRPr/>
            </a:lvl2pPr>
            <a:lvl3pPr lvl="2" rtl="0" algn="l">
              <a:lnSpc>
                <a:spcPct val="100000"/>
              </a:lnSpc>
              <a:spcBef>
                <a:spcPts val="0"/>
              </a:spcBef>
              <a:spcAft>
                <a:spcPts val="0"/>
              </a:spcAft>
              <a:buSzPts val="1900"/>
              <a:buNone/>
              <a:defRPr/>
            </a:lvl3pPr>
            <a:lvl4pPr lvl="3" rtl="0" algn="l">
              <a:lnSpc>
                <a:spcPct val="100000"/>
              </a:lnSpc>
              <a:spcBef>
                <a:spcPts val="0"/>
              </a:spcBef>
              <a:spcAft>
                <a:spcPts val="0"/>
              </a:spcAft>
              <a:buSzPts val="1900"/>
              <a:buNone/>
              <a:defRPr/>
            </a:lvl4pPr>
            <a:lvl5pPr lvl="4" rtl="0" algn="l">
              <a:lnSpc>
                <a:spcPct val="100000"/>
              </a:lnSpc>
              <a:spcBef>
                <a:spcPts val="0"/>
              </a:spcBef>
              <a:spcAft>
                <a:spcPts val="0"/>
              </a:spcAft>
              <a:buSzPts val="1900"/>
              <a:buNone/>
              <a:defRPr/>
            </a:lvl5pPr>
            <a:lvl6pPr lvl="5" rtl="0" algn="l">
              <a:lnSpc>
                <a:spcPct val="100000"/>
              </a:lnSpc>
              <a:spcBef>
                <a:spcPts val="0"/>
              </a:spcBef>
              <a:spcAft>
                <a:spcPts val="0"/>
              </a:spcAft>
              <a:buSzPts val="1900"/>
              <a:buNone/>
              <a:defRPr/>
            </a:lvl6pPr>
            <a:lvl7pPr lvl="6" rtl="0" algn="l">
              <a:lnSpc>
                <a:spcPct val="100000"/>
              </a:lnSpc>
              <a:spcBef>
                <a:spcPts val="0"/>
              </a:spcBef>
              <a:spcAft>
                <a:spcPts val="0"/>
              </a:spcAft>
              <a:buSzPts val="1900"/>
              <a:buNone/>
              <a:defRPr/>
            </a:lvl7pPr>
            <a:lvl8pPr lvl="7" rtl="0" algn="l">
              <a:lnSpc>
                <a:spcPct val="100000"/>
              </a:lnSpc>
              <a:spcBef>
                <a:spcPts val="0"/>
              </a:spcBef>
              <a:spcAft>
                <a:spcPts val="0"/>
              </a:spcAft>
              <a:buSzPts val="1900"/>
              <a:buNone/>
              <a:defRPr/>
            </a:lvl8pPr>
            <a:lvl9pPr lvl="8" rtl="0" algn="l">
              <a:lnSpc>
                <a:spcPct val="100000"/>
              </a:lnSpc>
              <a:spcBef>
                <a:spcPts val="0"/>
              </a:spcBef>
              <a:spcAft>
                <a:spcPts val="0"/>
              </a:spcAft>
              <a:buSzPts val="1900"/>
              <a:buNone/>
              <a:defRPr/>
            </a:lvl9pPr>
          </a:lstStyle>
          <a:p/>
        </p:txBody>
      </p:sp>
      <p:sp>
        <p:nvSpPr>
          <p:cNvPr id="158" name="Google Shape;158;g2f743f69ec8_0_364"/>
          <p:cNvSpPr txBox="1"/>
          <p:nvPr>
            <p:ph idx="12" type="sldNum"/>
          </p:nvPr>
        </p:nvSpPr>
        <p:spPr>
          <a:xfrm>
            <a:off x="8610600" y="6356367"/>
            <a:ext cx="2743200" cy="365100"/>
          </a:xfrm>
          <a:prstGeom prst="rect">
            <a:avLst/>
          </a:prstGeom>
          <a:noFill/>
          <a:ln>
            <a:noFill/>
          </a:ln>
        </p:spPr>
        <p:txBody>
          <a:bodyPr anchorCtr="0" anchor="ctr" bIns="60925" lIns="121900" spcFirstLastPara="1" rIns="121900" wrap="square" tIns="60925">
            <a:noAutofit/>
          </a:bodyPr>
          <a:lstStyle>
            <a:lvl1pPr indent="0" lvl="0"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1pPr>
            <a:lvl2pPr indent="0" lvl="1"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2pPr>
            <a:lvl3pPr indent="0" lvl="2"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3pPr>
            <a:lvl4pPr indent="0" lvl="3"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4pPr>
            <a:lvl5pPr indent="0" lvl="4"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5pPr>
            <a:lvl6pPr indent="0" lvl="5"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6pPr>
            <a:lvl7pPr indent="0" lvl="6"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7pPr>
            <a:lvl8pPr indent="0" lvl="7"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8pPr>
            <a:lvl9pPr indent="0" lvl="8"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9pPr>
          </a:lstStyle>
          <a:p>
            <a:pPr indent="0" lvl="0" marL="0" rtl="0" algn="r">
              <a:spcBef>
                <a:spcPts val="0"/>
              </a:spcBef>
              <a:spcAft>
                <a:spcPts val="0"/>
              </a:spcAft>
              <a:buNone/>
            </a:pPr>
            <a:fld id="{00000000-1234-1234-1234-123412341234}" type="slidenum">
              <a:rPr lang="es-MX"/>
              <a:t>‹#›</a:t>
            </a:fld>
            <a:endParaRPr/>
          </a:p>
        </p:txBody>
      </p:sp>
    </p:spTree>
  </p:cSld>
  <p:clrMapOvr>
    <a:masterClrMapping/>
  </p:clrMapOvr>
</p:sldLayout>
</file>

<file path=ppt/slideMasters/_rels/slideMaster1.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slideLayout" Target="../slideLayouts/slideLayout2.xml"/><Relationship Id="rId3" Type="http://schemas.openxmlformats.org/officeDocument/2006/relationships/slideLayout" Target="../slideLayouts/slideLayout3.xml"/><Relationship Id="rId4" Type="http://schemas.openxmlformats.org/officeDocument/2006/relationships/slideLayout" Target="../slideLayouts/slideLayout4.xml"/><Relationship Id="rId11" Type="http://schemas.openxmlformats.org/officeDocument/2006/relationships/slideLayout" Target="../slideLayouts/slideLayout11.xml"/><Relationship Id="rId10" Type="http://schemas.openxmlformats.org/officeDocument/2006/relationships/slideLayout" Target="../slideLayouts/slideLayout10.xml"/><Relationship Id="rId12" Type="http://schemas.openxmlformats.org/officeDocument/2006/relationships/theme" Target="../theme/theme2.xml"/><Relationship Id="rId9" Type="http://schemas.openxmlformats.org/officeDocument/2006/relationships/slideLayout" Target="../slideLayouts/slideLayout9.xml"/><Relationship Id="rId5" Type="http://schemas.openxmlformats.org/officeDocument/2006/relationships/slideLayout" Target="../slideLayouts/slideLayout5.xml"/><Relationship Id="rId6" Type="http://schemas.openxmlformats.org/officeDocument/2006/relationships/slideLayout" Target="../slideLayouts/slideLayout6.xml"/><Relationship Id="rId7" Type="http://schemas.openxmlformats.org/officeDocument/2006/relationships/slideLayout" Target="../slideLayouts/slideLayout7.xml"/><Relationship Id="rId8" Type="http://schemas.openxmlformats.org/officeDocument/2006/relationships/slideLayout" Target="../slideLayouts/slideLayout8.xml"/></Relationships>
</file>

<file path=ppt/slideMasters/_rels/slideMaster2.xml.rels><?xml version="1.0" encoding="UTF-8" standalone="yes"?><Relationships xmlns="http://schemas.openxmlformats.org/package/2006/relationships"><Relationship Id="rId1" Type="http://schemas.openxmlformats.org/officeDocument/2006/relationships/slideLayout" Target="../slideLayouts/slideLayout12.xml"/><Relationship Id="rId2" Type="http://schemas.openxmlformats.org/officeDocument/2006/relationships/slideLayout" Target="../slideLayouts/slideLayout13.xml"/><Relationship Id="rId3" Type="http://schemas.openxmlformats.org/officeDocument/2006/relationships/slideLayout" Target="../slideLayouts/slideLayout14.xml"/><Relationship Id="rId4" Type="http://schemas.openxmlformats.org/officeDocument/2006/relationships/slideLayout" Target="../slideLayouts/slideLayout15.xml"/><Relationship Id="rId11" Type="http://schemas.openxmlformats.org/officeDocument/2006/relationships/slideLayout" Target="../slideLayouts/slideLayout22.xml"/><Relationship Id="rId10" Type="http://schemas.openxmlformats.org/officeDocument/2006/relationships/slideLayout" Target="../slideLayouts/slideLayout21.xml"/><Relationship Id="rId12" Type="http://schemas.openxmlformats.org/officeDocument/2006/relationships/theme" Target="../theme/theme3.xml"/><Relationship Id="rId9" Type="http://schemas.openxmlformats.org/officeDocument/2006/relationships/slideLayout" Target="../slideLayouts/slideLayout20.xml"/><Relationship Id="rId5" Type="http://schemas.openxmlformats.org/officeDocument/2006/relationships/slideLayout" Target="../slideLayouts/slideLayout16.xml"/><Relationship Id="rId6" Type="http://schemas.openxmlformats.org/officeDocument/2006/relationships/slideLayout" Target="../slideLayouts/slideLayout17.xml"/><Relationship Id="rId7" Type="http://schemas.openxmlformats.org/officeDocument/2006/relationships/slideLayout" Target="../slideLayouts/slideLayout18.xml"/><Relationship Id="rId8" Type="http://schemas.openxmlformats.org/officeDocument/2006/relationships/slideLayout" Target="../slideLayouts/slideLayout19.xml"/></Relationships>
</file>

<file path=ppt/slideMasters/slideMaster1.xml><?xml version="1.0" encoding="utf-8"?>
<p:sldMaste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bg>
      <p:bgPr>
        <a:solidFill>
          <a:schemeClr val="lt1"/>
        </a:solidFill>
      </p:bgPr>
    </p:bg>
    <p:spTree>
      <p:nvGrpSpPr>
        <p:cNvPr id="9" name="Shape 9"/>
        <p:cNvGrpSpPr/>
        <p:nvPr/>
      </p:nvGrpSpPr>
      <p:grpSpPr>
        <a:xfrm>
          <a:off x="0" y="0"/>
          <a:ext cx="0" cy="0"/>
          <a:chOff x="0" y="0"/>
          <a:chExt cx="0" cy="0"/>
        </a:xfrm>
      </p:grpSpPr>
      <p:sp>
        <p:nvSpPr>
          <p:cNvPr id="10" name="Google Shape;10;p10"/>
          <p:cNvSpPr txBox="1"/>
          <p:nvPr>
            <p:ph type="title"/>
          </p:nvPr>
        </p:nvSpPr>
        <p:spPr>
          <a:xfrm>
            <a:off x="838200" y="365125"/>
            <a:ext cx="10515600" cy="1325563"/>
          </a:xfrm>
          <a:prstGeom prst="rect">
            <a:avLst/>
          </a:prstGeom>
          <a:noFill/>
          <a:ln>
            <a:noFill/>
          </a:ln>
        </p:spPr>
        <p:txBody>
          <a:bodyPr anchorCtr="0" anchor="ctr" bIns="45700" lIns="91425" spcFirstLastPara="1" rIns="91425" wrap="square" tIns="45700">
            <a:normAutofit/>
          </a:bodyPr>
          <a:lstStyle>
            <a:lvl1pPr lvl="0" marR="0" rtl="0" algn="l">
              <a:lnSpc>
                <a:spcPct val="90000"/>
              </a:lnSpc>
              <a:spcBef>
                <a:spcPts val="0"/>
              </a:spcBef>
              <a:spcAft>
                <a:spcPts val="0"/>
              </a:spcAft>
              <a:buClr>
                <a:schemeClr val="dk1"/>
              </a:buClr>
              <a:buSzPts val="4400"/>
              <a:buFont typeface="Play"/>
              <a:buNone/>
              <a:defRPr b="0" i="0" sz="4400" u="none" cap="none" strike="noStrike">
                <a:solidFill>
                  <a:schemeClr val="dk1"/>
                </a:solidFill>
                <a:latin typeface="Play"/>
                <a:ea typeface="Play"/>
                <a:cs typeface="Play"/>
                <a:sym typeface="Play"/>
              </a:defRPr>
            </a:lvl1pPr>
            <a:lvl2pPr lvl="1">
              <a:spcBef>
                <a:spcPts val="0"/>
              </a:spcBef>
              <a:spcAft>
                <a:spcPts val="0"/>
              </a:spcAft>
              <a:buSzPts val="1400"/>
              <a:buNone/>
              <a:defRPr sz="1800"/>
            </a:lvl2pPr>
            <a:lvl3pPr lvl="2">
              <a:spcBef>
                <a:spcPts val="0"/>
              </a:spcBef>
              <a:spcAft>
                <a:spcPts val="0"/>
              </a:spcAft>
              <a:buSzPts val="1400"/>
              <a:buNone/>
              <a:defRPr sz="1800"/>
            </a:lvl3pPr>
            <a:lvl4pPr lvl="3">
              <a:spcBef>
                <a:spcPts val="0"/>
              </a:spcBef>
              <a:spcAft>
                <a:spcPts val="0"/>
              </a:spcAft>
              <a:buSzPts val="1400"/>
              <a:buNone/>
              <a:defRPr sz="1800"/>
            </a:lvl4pPr>
            <a:lvl5pPr lvl="4">
              <a:spcBef>
                <a:spcPts val="0"/>
              </a:spcBef>
              <a:spcAft>
                <a:spcPts val="0"/>
              </a:spcAft>
              <a:buSzPts val="1400"/>
              <a:buNone/>
              <a:defRPr sz="1800"/>
            </a:lvl5pPr>
            <a:lvl6pPr lvl="5">
              <a:spcBef>
                <a:spcPts val="0"/>
              </a:spcBef>
              <a:spcAft>
                <a:spcPts val="0"/>
              </a:spcAft>
              <a:buSzPts val="1400"/>
              <a:buNone/>
              <a:defRPr sz="1800"/>
            </a:lvl6pPr>
            <a:lvl7pPr lvl="6">
              <a:spcBef>
                <a:spcPts val="0"/>
              </a:spcBef>
              <a:spcAft>
                <a:spcPts val="0"/>
              </a:spcAft>
              <a:buSzPts val="1400"/>
              <a:buNone/>
              <a:defRPr sz="1800"/>
            </a:lvl7pPr>
            <a:lvl8pPr lvl="7">
              <a:spcBef>
                <a:spcPts val="0"/>
              </a:spcBef>
              <a:spcAft>
                <a:spcPts val="0"/>
              </a:spcAft>
              <a:buSzPts val="1400"/>
              <a:buNone/>
              <a:defRPr sz="1800"/>
            </a:lvl8pPr>
            <a:lvl9pPr lvl="8">
              <a:spcBef>
                <a:spcPts val="0"/>
              </a:spcBef>
              <a:spcAft>
                <a:spcPts val="0"/>
              </a:spcAft>
              <a:buSzPts val="1400"/>
              <a:buNone/>
              <a:defRPr sz="1800"/>
            </a:lvl9pPr>
          </a:lstStyle>
          <a:p/>
        </p:txBody>
      </p:sp>
      <p:sp>
        <p:nvSpPr>
          <p:cNvPr id="11" name="Google Shape;11;p10"/>
          <p:cNvSpPr txBox="1"/>
          <p:nvPr>
            <p:ph idx="1" type="body"/>
          </p:nvPr>
        </p:nvSpPr>
        <p:spPr>
          <a:xfrm>
            <a:off x="838200" y="1825625"/>
            <a:ext cx="10515600" cy="4351338"/>
          </a:xfrm>
          <a:prstGeom prst="rect">
            <a:avLst/>
          </a:prstGeom>
          <a:noFill/>
          <a:ln>
            <a:noFill/>
          </a:ln>
        </p:spPr>
        <p:txBody>
          <a:bodyPr anchorCtr="0" anchor="t" bIns="45700" lIns="91425" spcFirstLastPara="1" rIns="91425" wrap="square" tIns="45700">
            <a:normAutofit/>
          </a:bodyPr>
          <a:lstStyle>
            <a:lvl1pPr indent="-406400" lvl="0" marL="457200" marR="0" rtl="0" algn="l">
              <a:lnSpc>
                <a:spcPct val="90000"/>
              </a:lnSpc>
              <a:spcBef>
                <a:spcPts val="1000"/>
              </a:spcBef>
              <a:spcAft>
                <a:spcPts val="0"/>
              </a:spcAft>
              <a:buClr>
                <a:schemeClr val="dk1"/>
              </a:buClr>
              <a:buSzPts val="2800"/>
              <a:buFont typeface="Arial"/>
              <a:buChar char="•"/>
              <a:defRPr b="0" i="0" sz="2800" u="none" cap="none" strike="noStrike">
                <a:solidFill>
                  <a:schemeClr val="dk1"/>
                </a:solidFill>
                <a:latin typeface="Arial"/>
                <a:ea typeface="Arial"/>
                <a:cs typeface="Arial"/>
                <a:sym typeface="Arial"/>
              </a:defRPr>
            </a:lvl1pPr>
            <a:lvl2pPr indent="-381000" lvl="1" marL="914400" marR="0" rtl="0" algn="l">
              <a:lnSpc>
                <a:spcPct val="90000"/>
              </a:lnSpc>
              <a:spcBef>
                <a:spcPts val="500"/>
              </a:spcBef>
              <a:spcAft>
                <a:spcPts val="0"/>
              </a:spcAft>
              <a:buClr>
                <a:schemeClr val="dk1"/>
              </a:buClr>
              <a:buSzPts val="2400"/>
              <a:buFont typeface="Arial"/>
              <a:buChar char="•"/>
              <a:defRPr b="0" i="0" sz="2400" u="none" cap="none" strike="noStrike">
                <a:solidFill>
                  <a:schemeClr val="dk1"/>
                </a:solidFill>
                <a:latin typeface="Arial"/>
                <a:ea typeface="Arial"/>
                <a:cs typeface="Arial"/>
                <a:sym typeface="Arial"/>
              </a:defRPr>
            </a:lvl2pPr>
            <a:lvl3pPr indent="-355600" lvl="2" marL="1371600" marR="0" rtl="0" algn="l">
              <a:lnSpc>
                <a:spcPct val="90000"/>
              </a:lnSpc>
              <a:spcBef>
                <a:spcPts val="500"/>
              </a:spcBef>
              <a:spcAft>
                <a:spcPts val="0"/>
              </a:spcAft>
              <a:buClr>
                <a:schemeClr val="dk1"/>
              </a:buClr>
              <a:buSzPts val="2000"/>
              <a:buFont typeface="Arial"/>
              <a:buChar char="•"/>
              <a:defRPr b="0" i="0" sz="2000" u="none" cap="none" strike="noStrike">
                <a:solidFill>
                  <a:schemeClr val="dk1"/>
                </a:solidFill>
                <a:latin typeface="Arial"/>
                <a:ea typeface="Arial"/>
                <a:cs typeface="Arial"/>
                <a:sym typeface="Arial"/>
              </a:defRPr>
            </a:lvl3pPr>
            <a:lvl4pPr indent="-342900" lvl="3" marL="1828800" marR="0" rtl="0" algn="l">
              <a:lnSpc>
                <a:spcPct val="90000"/>
              </a:lnSpc>
              <a:spcBef>
                <a:spcPts val="500"/>
              </a:spcBef>
              <a:spcAft>
                <a:spcPts val="0"/>
              </a:spcAft>
              <a:buClr>
                <a:schemeClr val="dk1"/>
              </a:buClr>
              <a:buSzPts val="1800"/>
              <a:buFont typeface="Arial"/>
              <a:buChar char="•"/>
              <a:defRPr b="0" i="0" sz="1800" u="none" cap="none" strike="noStrike">
                <a:solidFill>
                  <a:schemeClr val="dk1"/>
                </a:solidFill>
                <a:latin typeface="Arial"/>
                <a:ea typeface="Arial"/>
                <a:cs typeface="Arial"/>
                <a:sym typeface="Arial"/>
              </a:defRPr>
            </a:lvl4pPr>
            <a:lvl5pPr indent="-342900" lvl="4" marL="2286000" marR="0" rtl="0" algn="l">
              <a:lnSpc>
                <a:spcPct val="90000"/>
              </a:lnSpc>
              <a:spcBef>
                <a:spcPts val="500"/>
              </a:spcBef>
              <a:spcAft>
                <a:spcPts val="0"/>
              </a:spcAft>
              <a:buClr>
                <a:schemeClr val="dk1"/>
              </a:buClr>
              <a:buSzPts val="1800"/>
              <a:buFont typeface="Arial"/>
              <a:buChar char="•"/>
              <a:defRPr b="0" i="0" sz="1800" u="none" cap="none" strike="noStrike">
                <a:solidFill>
                  <a:schemeClr val="dk1"/>
                </a:solidFill>
                <a:latin typeface="Arial"/>
                <a:ea typeface="Arial"/>
                <a:cs typeface="Arial"/>
                <a:sym typeface="Arial"/>
              </a:defRPr>
            </a:lvl5pPr>
            <a:lvl6pPr indent="-342900" lvl="5" marL="2743200" marR="0" rtl="0" algn="l">
              <a:lnSpc>
                <a:spcPct val="90000"/>
              </a:lnSpc>
              <a:spcBef>
                <a:spcPts val="500"/>
              </a:spcBef>
              <a:spcAft>
                <a:spcPts val="0"/>
              </a:spcAft>
              <a:buClr>
                <a:schemeClr val="dk1"/>
              </a:buClr>
              <a:buSzPts val="1800"/>
              <a:buFont typeface="Arial"/>
              <a:buChar char="•"/>
              <a:defRPr b="0" i="0" sz="1800" u="none" cap="none" strike="noStrike">
                <a:solidFill>
                  <a:schemeClr val="dk1"/>
                </a:solidFill>
                <a:latin typeface="Arial"/>
                <a:ea typeface="Arial"/>
                <a:cs typeface="Arial"/>
                <a:sym typeface="Arial"/>
              </a:defRPr>
            </a:lvl6pPr>
            <a:lvl7pPr indent="-342900" lvl="6" marL="3200400" marR="0" rtl="0" algn="l">
              <a:lnSpc>
                <a:spcPct val="90000"/>
              </a:lnSpc>
              <a:spcBef>
                <a:spcPts val="500"/>
              </a:spcBef>
              <a:spcAft>
                <a:spcPts val="0"/>
              </a:spcAft>
              <a:buClr>
                <a:schemeClr val="dk1"/>
              </a:buClr>
              <a:buSzPts val="1800"/>
              <a:buFont typeface="Arial"/>
              <a:buChar char="•"/>
              <a:defRPr b="0" i="0" sz="1800" u="none" cap="none" strike="noStrike">
                <a:solidFill>
                  <a:schemeClr val="dk1"/>
                </a:solidFill>
                <a:latin typeface="Arial"/>
                <a:ea typeface="Arial"/>
                <a:cs typeface="Arial"/>
                <a:sym typeface="Arial"/>
              </a:defRPr>
            </a:lvl7pPr>
            <a:lvl8pPr indent="-342900" lvl="7" marL="3657600" marR="0" rtl="0" algn="l">
              <a:lnSpc>
                <a:spcPct val="90000"/>
              </a:lnSpc>
              <a:spcBef>
                <a:spcPts val="500"/>
              </a:spcBef>
              <a:spcAft>
                <a:spcPts val="0"/>
              </a:spcAft>
              <a:buClr>
                <a:schemeClr val="dk1"/>
              </a:buClr>
              <a:buSzPts val="1800"/>
              <a:buFont typeface="Arial"/>
              <a:buChar char="•"/>
              <a:defRPr b="0" i="0" sz="1800" u="none" cap="none" strike="noStrike">
                <a:solidFill>
                  <a:schemeClr val="dk1"/>
                </a:solidFill>
                <a:latin typeface="Arial"/>
                <a:ea typeface="Arial"/>
                <a:cs typeface="Arial"/>
                <a:sym typeface="Arial"/>
              </a:defRPr>
            </a:lvl8pPr>
            <a:lvl9pPr indent="-342900" lvl="8" marL="4114800" marR="0" rtl="0" algn="l">
              <a:lnSpc>
                <a:spcPct val="90000"/>
              </a:lnSpc>
              <a:spcBef>
                <a:spcPts val="500"/>
              </a:spcBef>
              <a:spcAft>
                <a:spcPts val="0"/>
              </a:spcAft>
              <a:buClr>
                <a:schemeClr val="dk1"/>
              </a:buClr>
              <a:buSzPts val="1800"/>
              <a:buFont typeface="Arial"/>
              <a:buChar char="•"/>
              <a:defRPr b="0" i="0" sz="1800" u="none" cap="none" strike="noStrike">
                <a:solidFill>
                  <a:schemeClr val="dk1"/>
                </a:solidFill>
                <a:latin typeface="Arial"/>
                <a:ea typeface="Arial"/>
                <a:cs typeface="Arial"/>
                <a:sym typeface="Arial"/>
              </a:defRPr>
            </a:lvl9pPr>
          </a:lstStyle>
          <a:p/>
        </p:txBody>
      </p:sp>
      <p:sp>
        <p:nvSpPr>
          <p:cNvPr id="12" name="Google Shape;12;p10"/>
          <p:cNvSpPr txBox="1"/>
          <p:nvPr>
            <p:ph idx="10" type="dt"/>
          </p:nvPr>
        </p:nvSpPr>
        <p:spPr>
          <a:xfrm>
            <a:off x="838200" y="6356350"/>
            <a:ext cx="2743200" cy="365125"/>
          </a:xfrm>
          <a:prstGeom prst="rect">
            <a:avLst/>
          </a:prstGeom>
          <a:noFill/>
          <a:ln>
            <a:noFill/>
          </a:ln>
        </p:spPr>
        <p:txBody>
          <a:bodyPr anchorCtr="0" anchor="ctr" bIns="45700" lIns="91425" spcFirstLastPara="1" rIns="91425" wrap="square" tIns="45700">
            <a:noAutofit/>
          </a:bodyPr>
          <a:lstStyle>
            <a:lvl1pPr lvl="0" marR="0" rtl="0" algn="l">
              <a:spcBef>
                <a:spcPts val="0"/>
              </a:spcBef>
              <a:spcAft>
                <a:spcPts val="0"/>
              </a:spcAft>
              <a:buSzPts val="1400"/>
              <a:buNone/>
              <a:defRPr b="0" i="0" sz="1200" u="none" cap="none" strike="noStrike">
                <a:solidFill>
                  <a:srgbClr val="757575"/>
                </a:solidFill>
                <a:latin typeface="Arial"/>
                <a:ea typeface="Arial"/>
                <a:cs typeface="Arial"/>
                <a:sym typeface="Arial"/>
              </a:defRPr>
            </a:lvl1pPr>
            <a:lvl2pPr lvl="1" marR="0" rtl="0" algn="l">
              <a:spcBef>
                <a:spcPts val="0"/>
              </a:spcBef>
              <a:spcAft>
                <a:spcPts val="0"/>
              </a:spcAft>
              <a:buSzPts val="1400"/>
              <a:buNone/>
              <a:defRPr b="0" i="0" sz="1800" u="none" cap="none" strike="noStrike">
                <a:solidFill>
                  <a:schemeClr val="dk1"/>
                </a:solidFill>
                <a:latin typeface="Arial"/>
                <a:ea typeface="Arial"/>
                <a:cs typeface="Arial"/>
                <a:sym typeface="Arial"/>
              </a:defRPr>
            </a:lvl2pPr>
            <a:lvl3pPr lvl="2" marR="0" rtl="0" algn="l">
              <a:spcBef>
                <a:spcPts val="0"/>
              </a:spcBef>
              <a:spcAft>
                <a:spcPts val="0"/>
              </a:spcAft>
              <a:buSzPts val="1400"/>
              <a:buNone/>
              <a:defRPr b="0" i="0" sz="1800" u="none" cap="none" strike="noStrike">
                <a:solidFill>
                  <a:schemeClr val="dk1"/>
                </a:solidFill>
                <a:latin typeface="Arial"/>
                <a:ea typeface="Arial"/>
                <a:cs typeface="Arial"/>
                <a:sym typeface="Arial"/>
              </a:defRPr>
            </a:lvl3pPr>
            <a:lvl4pPr lvl="3" marR="0" rtl="0" algn="l">
              <a:spcBef>
                <a:spcPts val="0"/>
              </a:spcBef>
              <a:spcAft>
                <a:spcPts val="0"/>
              </a:spcAft>
              <a:buSzPts val="1400"/>
              <a:buNone/>
              <a:defRPr b="0" i="0" sz="1800" u="none" cap="none" strike="noStrike">
                <a:solidFill>
                  <a:schemeClr val="dk1"/>
                </a:solidFill>
                <a:latin typeface="Arial"/>
                <a:ea typeface="Arial"/>
                <a:cs typeface="Arial"/>
                <a:sym typeface="Arial"/>
              </a:defRPr>
            </a:lvl4pPr>
            <a:lvl5pPr lvl="4" marR="0" rtl="0" algn="l">
              <a:spcBef>
                <a:spcPts val="0"/>
              </a:spcBef>
              <a:spcAft>
                <a:spcPts val="0"/>
              </a:spcAft>
              <a:buSzPts val="1400"/>
              <a:buNone/>
              <a:defRPr b="0" i="0" sz="1800" u="none" cap="none" strike="noStrike">
                <a:solidFill>
                  <a:schemeClr val="dk1"/>
                </a:solidFill>
                <a:latin typeface="Arial"/>
                <a:ea typeface="Arial"/>
                <a:cs typeface="Arial"/>
                <a:sym typeface="Arial"/>
              </a:defRPr>
            </a:lvl5pPr>
            <a:lvl6pPr lvl="5" marR="0" rtl="0" algn="l">
              <a:spcBef>
                <a:spcPts val="0"/>
              </a:spcBef>
              <a:spcAft>
                <a:spcPts val="0"/>
              </a:spcAft>
              <a:buSzPts val="1400"/>
              <a:buNone/>
              <a:defRPr b="0" i="0" sz="1800" u="none" cap="none" strike="noStrike">
                <a:solidFill>
                  <a:schemeClr val="dk1"/>
                </a:solidFill>
                <a:latin typeface="Arial"/>
                <a:ea typeface="Arial"/>
                <a:cs typeface="Arial"/>
                <a:sym typeface="Arial"/>
              </a:defRPr>
            </a:lvl6pPr>
            <a:lvl7pPr lvl="6" marR="0" rtl="0" algn="l">
              <a:spcBef>
                <a:spcPts val="0"/>
              </a:spcBef>
              <a:spcAft>
                <a:spcPts val="0"/>
              </a:spcAft>
              <a:buSzPts val="1400"/>
              <a:buNone/>
              <a:defRPr b="0" i="0" sz="1800" u="none" cap="none" strike="noStrike">
                <a:solidFill>
                  <a:schemeClr val="dk1"/>
                </a:solidFill>
                <a:latin typeface="Arial"/>
                <a:ea typeface="Arial"/>
                <a:cs typeface="Arial"/>
                <a:sym typeface="Arial"/>
              </a:defRPr>
            </a:lvl7pPr>
            <a:lvl8pPr lvl="7" marR="0" rtl="0" algn="l">
              <a:spcBef>
                <a:spcPts val="0"/>
              </a:spcBef>
              <a:spcAft>
                <a:spcPts val="0"/>
              </a:spcAft>
              <a:buSzPts val="1400"/>
              <a:buNone/>
              <a:defRPr b="0" i="0" sz="1800" u="none" cap="none" strike="noStrike">
                <a:solidFill>
                  <a:schemeClr val="dk1"/>
                </a:solidFill>
                <a:latin typeface="Arial"/>
                <a:ea typeface="Arial"/>
                <a:cs typeface="Arial"/>
                <a:sym typeface="Arial"/>
              </a:defRPr>
            </a:lvl8pPr>
            <a:lvl9pPr lvl="8" marR="0" rtl="0" algn="l">
              <a:spcBef>
                <a:spcPts val="0"/>
              </a:spcBef>
              <a:spcAft>
                <a:spcPts val="0"/>
              </a:spcAft>
              <a:buSzPts val="1400"/>
              <a:buNone/>
              <a:defRPr b="0" i="0" sz="1800" u="none" cap="none" strike="noStrike">
                <a:solidFill>
                  <a:schemeClr val="dk1"/>
                </a:solidFill>
                <a:latin typeface="Arial"/>
                <a:ea typeface="Arial"/>
                <a:cs typeface="Arial"/>
                <a:sym typeface="Arial"/>
              </a:defRPr>
            </a:lvl9pPr>
          </a:lstStyle>
          <a:p/>
        </p:txBody>
      </p:sp>
      <p:sp>
        <p:nvSpPr>
          <p:cNvPr id="13" name="Google Shape;13;p10"/>
          <p:cNvSpPr txBox="1"/>
          <p:nvPr>
            <p:ph idx="11" type="ftr"/>
          </p:nvPr>
        </p:nvSpPr>
        <p:spPr>
          <a:xfrm>
            <a:off x="4038600" y="6356350"/>
            <a:ext cx="4114800" cy="365125"/>
          </a:xfrm>
          <a:prstGeom prst="rect">
            <a:avLst/>
          </a:prstGeom>
          <a:noFill/>
          <a:ln>
            <a:noFill/>
          </a:ln>
        </p:spPr>
        <p:txBody>
          <a:bodyPr anchorCtr="0" anchor="ctr" bIns="45700" lIns="91425" spcFirstLastPara="1" rIns="91425" wrap="square" tIns="45700">
            <a:noAutofit/>
          </a:bodyPr>
          <a:lstStyle>
            <a:lvl1pPr lvl="0" marR="0" rtl="0" algn="ctr">
              <a:spcBef>
                <a:spcPts val="0"/>
              </a:spcBef>
              <a:spcAft>
                <a:spcPts val="0"/>
              </a:spcAft>
              <a:buSzPts val="1400"/>
              <a:buNone/>
              <a:defRPr b="0" i="0" sz="1200" u="none" cap="none" strike="noStrike">
                <a:solidFill>
                  <a:srgbClr val="757575"/>
                </a:solidFill>
                <a:latin typeface="Arial"/>
                <a:ea typeface="Arial"/>
                <a:cs typeface="Arial"/>
                <a:sym typeface="Arial"/>
              </a:defRPr>
            </a:lvl1pPr>
            <a:lvl2pPr lvl="1" marR="0" rtl="0" algn="l">
              <a:spcBef>
                <a:spcPts val="0"/>
              </a:spcBef>
              <a:spcAft>
                <a:spcPts val="0"/>
              </a:spcAft>
              <a:buSzPts val="1400"/>
              <a:buNone/>
              <a:defRPr b="0" i="0" sz="1800" u="none" cap="none" strike="noStrike">
                <a:solidFill>
                  <a:schemeClr val="dk1"/>
                </a:solidFill>
                <a:latin typeface="Arial"/>
                <a:ea typeface="Arial"/>
                <a:cs typeface="Arial"/>
                <a:sym typeface="Arial"/>
              </a:defRPr>
            </a:lvl2pPr>
            <a:lvl3pPr lvl="2" marR="0" rtl="0" algn="l">
              <a:spcBef>
                <a:spcPts val="0"/>
              </a:spcBef>
              <a:spcAft>
                <a:spcPts val="0"/>
              </a:spcAft>
              <a:buSzPts val="1400"/>
              <a:buNone/>
              <a:defRPr b="0" i="0" sz="1800" u="none" cap="none" strike="noStrike">
                <a:solidFill>
                  <a:schemeClr val="dk1"/>
                </a:solidFill>
                <a:latin typeface="Arial"/>
                <a:ea typeface="Arial"/>
                <a:cs typeface="Arial"/>
                <a:sym typeface="Arial"/>
              </a:defRPr>
            </a:lvl3pPr>
            <a:lvl4pPr lvl="3" marR="0" rtl="0" algn="l">
              <a:spcBef>
                <a:spcPts val="0"/>
              </a:spcBef>
              <a:spcAft>
                <a:spcPts val="0"/>
              </a:spcAft>
              <a:buSzPts val="1400"/>
              <a:buNone/>
              <a:defRPr b="0" i="0" sz="1800" u="none" cap="none" strike="noStrike">
                <a:solidFill>
                  <a:schemeClr val="dk1"/>
                </a:solidFill>
                <a:latin typeface="Arial"/>
                <a:ea typeface="Arial"/>
                <a:cs typeface="Arial"/>
                <a:sym typeface="Arial"/>
              </a:defRPr>
            </a:lvl4pPr>
            <a:lvl5pPr lvl="4" marR="0" rtl="0" algn="l">
              <a:spcBef>
                <a:spcPts val="0"/>
              </a:spcBef>
              <a:spcAft>
                <a:spcPts val="0"/>
              </a:spcAft>
              <a:buSzPts val="1400"/>
              <a:buNone/>
              <a:defRPr b="0" i="0" sz="1800" u="none" cap="none" strike="noStrike">
                <a:solidFill>
                  <a:schemeClr val="dk1"/>
                </a:solidFill>
                <a:latin typeface="Arial"/>
                <a:ea typeface="Arial"/>
                <a:cs typeface="Arial"/>
                <a:sym typeface="Arial"/>
              </a:defRPr>
            </a:lvl5pPr>
            <a:lvl6pPr lvl="5" marR="0" rtl="0" algn="l">
              <a:spcBef>
                <a:spcPts val="0"/>
              </a:spcBef>
              <a:spcAft>
                <a:spcPts val="0"/>
              </a:spcAft>
              <a:buSzPts val="1400"/>
              <a:buNone/>
              <a:defRPr b="0" i="0" sz="1800" u="none" cap="none" strike="noStrike">
                <a:solidFill>
                  <a:schemeClr val="dk1"/>
                </a:solidFill>
                <a:latin typeface="Arial"/>
                <a:ea typeface="Arial"/>
                <a:cs typeface="Arial"/>
                <a:sym typeface="Arial"/>
              </a:defRPr>
            </a:lvl6pPr>
            <a:lvl7pPr lvl="6" marR="0" rtl="0" algn="l">
              <a:spcBef>
                <a:spcPts val="0"/>
              </a:spcBef>
              <a:spcAft>
                <a:spcPts val="0"/>
              </a:spcAft>
              <a:buSzPts val="1400"/>
              <a:buNone/>
              <a:defRPr b="0" i="0" sz="1800" u="none" cap="none" strike="noStrike">
                <a:solidFill>
                  <a:schemeClr val="dk1"/>
                </a:solidFill>
                <a:latin typeface="Arial"/>
                <a:ea typeface="Arial"/>
                <a:cs typeface="Arial"/>
                <a:sym typeface="Arial"/>
              </a:defRPr>
            </a:lvl7pPr>
            <a:lvl8pPr lvl="7" marR="0" rtl="0" algn="l">
              <a:spcBef>
                <a:spcPts val="0"/>
              </a:spcBef>
              <a:spcAft>
                <a:spcPts val="0"/>
              </a:spcAft>
              <a:buSzPts val="1400"/>
              <a:buNone/>
              <a:defRPr b="0" i="0" sz="1800" u="none" cap="none" strike="noStrike">
                <a:solidFill>
                  <a:schemeClr val="dk1"/>
                </a:solidFill>
                <a:latin typeface="Arial"/>
                <a:ea typeface="Arial"/>
                <a:cs typeface="Arial"/>
                <a:sym typeface="Arial"/>
              </a:defRPr>
            </a:lvl8pPr>
            <a:lvl9pPr lvl="8" marR="0" rtl="0" algn="l">
              <a:spcBef>
                <a:spcPts val="0"/>
              </a:spcBef>
              <a:spcAft>
                <a:spcPts val="0"/>
              </a:spcAft>
              <a:buSzPts val="1400"/>
              <a:buNone/>
              <a:defRPr b="0" i="0" sz="1800" u="none" cap="none" strike="noStrike">
                <a:solidFill>
                  <a:schemeClr val="dk1"/>
                </a:solidFill>
                <a:latin typeface="Arial"/>
                <a:ea typeface="Arial"/>
                <a:cs typeface="Arial"/>
                <a:sym typeface="Arial"/>
              </a:defRPr>
            </a:lvl9pPr>
          </a:lstStyle>
          <a:p/>
        </p:txBody>
      </p:sp>
      <p:sp>
        <p:nvSpPr>
          <p:cNvPr id="14" name="Google Shape;14;p10"/>
          <p:cNvSpPr txBox="1"/>
          <p:nvPr>
            <p:ph idx="12" type="sldNum"/>
          </p:nvPr>
        </p:nvSpPr>
        <p:spPr>
          <a:xfrm>
            <a:off x="8610600" y="6356350"/>
            <a:ext cx="2743200" cy="365125"/>
          </a:xfrm>
          <a:prstGeom prst="rect">
            <a:avLst/>
          </a:prstGeom>
          <a:noFill/>
          <a:ln>
            <a:noFill/>
          </a:ln>
        </p:spPr>
        <p:txBody>
          <a:bodyPr anchorCtr="0" anchor="ctr" bIns="45700" lIns="91425" spcFirstLastPara="1" rIns="91425" wrap="square" tIns="45700">
            <a:noAutofit/>
          </a:bodyPr>
          <a:lstStyle>
            <a:lvl1pPr indent="0" lvl="0" marL="0" marR="0" rtl="0" algn="r">
              <a:spcBef>
                <a:spcPts val="0"/>
              </a:spcBef>
              <a:buNone/>
              <a:defRPr b="0" i="0" sz="1200" u="none" cap="none" strike="noStrike">
                <a:solidFill>
                  <a:srgbClr val="757575"/>
                </a:solidFill>
                <a:latin typeface="Arial"/>
                <a:ea typeface="Arial"/>
                <a:cs typeface="Arial"/>
                <a:sym typeface="Arial"/>
              </a:defRPr>
            </a:lvl1pPr>
            <a:lvl2pPr indent="0" lvl="1" marL="0" marR="0" rtl="0" algn="r">
              <a:spcBef>
                <a:spcPts val="0"/>
              </a:spcBef>
              <a:buNone/>
              <a:defRPr b="0" i="0" sz="1200" u="none" cap="none" strike="noStrike">
                <a:solidFill>
                  <a:srgbClr val="757575"/>
                </a:solidFill>
                <a:latin typeface="Arial"/>
                <a:ea typeface="Arial"/>
                <a:cs typeface="Arial"/>
                <a:sym typeface="Arial"/>
              </a:defRPr>
            </a:lvl2pPr>
            <a:lvl3pPr indent="0" lvl="2" marL="0" marR="0" rtl="0" algn="r">
              <a:spcBef>
                <a:spcPts val="0"/>
              </a:spcBef>
              <a:buNone/>
              <a:defRPr b="0" i="0" sz="1200" u="none" cap="none" strike="noStrike">
                <a:solidFill>
                  <a:srgbClr val="757575"/>
                </a:solidFill>
                <a:latin typeface="Arial"/>
                <a:ea typeface="Arial"/>
                <a:cs typeface="Arial"/>
                <a:sym typeface="Arial"/>
              </a:defRPr>
            </a:lvl3pPr>
            <a:lvl4pPr indent="0" lvl="3" marL="0" marR="0" rtl="0" algn="r">
              <a:spcBef>
                <a:spcPts val="0"/>
              </a:spcBef>
              <a:buNone/>
              <a:defRPr b="0" i="0" sz="1200" u="none" cap="none" strike="noStrike">
                <a:solidFill>
                  <a:srgbClr val="757575"/>
                </a:solidFill>
                <a:latin typeface="Arial"/>
                <a:ea typeface="Arial"/>
                <a:cs typeface="Arial"/>
                <a:sym typeface="Arial"/>
              </a:defRPr>
            </a:lvl4pPr>
            <a:lvl5pPr indent="0" lvl="4" marL="0" marR="0" rtl="0" algn="r">
              <a:spcBef>
                <a:spcPts val="0"/>
              </a:spcBef>
              <a:buNone/>
              <a:defRPr b="0" i="0" sz="1200" u="none" cap="none" strike="noStrike">
                <a:solidFill>
                  <a:srgbClr val="757575"/>
                </a:solidFill>
                <a:latin typeface="Arial"/>
                <a:ea typeface="Arial"/>
                <a:cs typeface="Arial"/>
                <a:sym typeface="Arial"/>
              </a:defRPr>
            </a:lvl5pPr>
            <a:lvl6pPr indent="0" lvl="5" marL="0" marR="0" rtl="0" algn="r">
              <a:spcBef>
                <a:spcPts val="0"/>
              </a:spcBef>
              <a:buNone/>
              <a:defRPr b="0" i="0" sz="1200" u="none" cap="none" strike="noStrike">
                <a:solidFill>
                  <a:srgbClr val="757575"/>
                </a:solidFill>
                <a:latin typeface="Arial"/>
                <a:ea typeface="Arial"/>
                <a:cs typeface="Arial"/>
                <a:sym typeface="Arial"/>
              </a:defRPr>
            </a:lvl6pPr>
            <a:lvl7pPr indent="0" lvl="6" marL="0" marR="0" rtl="0" algn="r">
              <a:spcBef>
                <a:spcPts val="0"/>
              </a:spcBef>
              <a:buNone/>
              <a:defRPr b="0" i="0" sz="1200" u="none" cap="none" strike="noStrike">
                <a:solidFill>
                  <a:srgbClr val="757575"/>
                </a:solidFill>
                <a:latin typeface="Arial"/>
                <a:ea typeface="Arial"/>
                <a:cs typeface="Arial"/>
                <a:sym typeface="Arial"/>
              </a:defRPr>
            </a:lvl7pPr>
            <a:lvl8pPr indent="0" lvl="7" marL="0" marR="0" rtl="0" algn="r">
              <a:spcBef>
                <a:spcPts val="0"/>
              </a:spcBef>
              <a:buNone/>
              <a:defRPr b="0" i="0" sz="1200" u="none" cap="none" strike="noStrike">
                <a:solidFill>
                  <a:srgbClr val="757575"/>
                </a:solidFill>
                <a:latin typeface="Arial"/>
                <a:ea typeface="Arial"/>
                <a:cs typeface="Arial"/>
                <a:sym typeface="Arial"/>
              </a:defRPr>
            </a:lvl8pPr>
            <a:lvl9pPr indent="0" lvl="8" marL="0" marR="0" rtl="0" algn="r">
              <a:spcBef>
                <a:spcPts val="0"/>
              </a:spcBef>
              <a:buNone/>
              <a:defRPr b="0" i="0" sz="1200" u="none" cap="none" strike="noStrike">
                <a:solidFill>
                  <a:srgbClr val="757575"/>
                </a:solidFill>
                <a:latin typeface="Arial"/>
                <a:ea typeface="Arial"/>
                <a:cs typeface="Arial"/>
                <a:sym typeface="Arial"/>
              </a:defRPr>
            </a:lvl9pPr>
          </a:lstStyle>
          <a:p>
            <a:pPr indent="0" lvl="0" marL="0" rtl="0" algn="r">
              <a:spcBef>
                <a:spcPts val="0"/>
              </a:spcBef>
              <a:spcAft>
                <a:spcPts val="0"/>
              </a:spcAft>
              <a:buNone/>
            </a:pPr>
            <a:fld id="{00000000-1234-1234-1234-123412341234}" type="slidenum">
              <a:rPr lang="es-MX"/>
              <a:t>‹#›</a:t>
            </a:fld>
            <a:endParaRPr/>
          </a:p>
        </p:txBody>
      </p:sp>
    </p:spTree>
  </p:cSld>
  <p:clrMap accent1="accent1" accent2="accent2" accent3="accent3" accent4="accent4" accent5="accent5" accent6="accent6" bg1="lt1" bg2="dk2" tx1="dk1" tx2="lt2" folHlink="folHlink" hlink="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hf dt="0" ftr="0" hdr="0" sldNum="0"/>
  <p:txStyles>
    <p:title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titleStyle>
    <p:body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bodyStyle>
    <p:other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otherStyle>
  </p:txStyles>
</p:sldMaster>
</file>

<file path=ppt/slideMasters/slideMaster2.xml><?xml version="1.0" encoding="utf-8"?>
<p:sldMaste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bg>
      <p:bgPr>
        <a:solidFill>
          <a:schemeClr val="lt1"/>
        </a:solidFill>
      </p:bgPr>
    </p:bg>
    <p:spTree>
      <p:nvGrpSpPr>
        <p:cNvPr id="84" name="Shape 84"/>
        <p:cNvGrpSpPr/>
        <p:nvPr/>
      </p:nvGrpSpPr>
      <p:grpSpPr>
        <a:xfrm>
          <a:off x="0" y="0"/>
          <a:ext cx="0" cy="0"/>
          <a:chOff x="0" y="0"/>
          <a:chExt cx="0" cy="0"/>
        </a:xfrm>
      </p:grpSpPr>
      <p:sp>
        <p:nvSpPr>
          <p:cNvPr id="85" name="Google Shape;85;g2f743f69ec8_0_295"/>
          <p:cNvSpPr txBox="1"/>
          <p:nvPr>
            <p:ph type="title"/>
          </p:nvPr>
        </p:nvSpPr>
        <p:spPr>
          <a:xfrm>
            <a:off x="838200" y="365127"/>
            <a:ext cx="10515600" cy="1325700"/>
          </a:xfrm>
          <a:prstGeom prst="rect">
            <a:avLst/>
          </a:prstGeom>
          <a:noFill/>
          <a:ln>
            <a:noFill/>
          </a:ln>
        </p:spPr>
        <p:txBody>
          <a:bodyPr anchorCtr="0" anchor="ctr" bIns="60925" lIns="121900" spcFirstLastPara="1" rIns="121900" wrap="square" tIns="60925">
            <a:normAutofit/>
          </a:bodyPr>
          <a:lstStyle>
            <a:lvl1pPr lvl="0" marR="0" rtl="0" algn="l">
              <a:lnSpc>
                <a:spcPct val="90000"/>
              </a:lnSpc>
              <a:spcBef>
                <a:spcPts val="0"/>
              </a:spcBef>
              <a:spcAft>
                <a:spcPts val="0"/>
              </a:spcAft>
              <a:buClr>
                <a:schemeClr val="dk1"/>
              </a:buClr>
              <a:buSzPts val="4400"/>
              <a:buFont typeface="Calibri"/>
              <a:buNone/>
              <a:defRPr b="0" i="0" sz="4400" u="none" cap="none" strike="noStrike">
                <a:solidFill>
                  <a:schemeClr val="dk1"/>
                </a:solidFill>
                <a:latin typeface="Calibri"/>
                <a:ea typeface="Calibri"/>
                <a:cs typeface="Calibri"/>
                <a:sym typeface="Calibri"/>
              </a:defRPr>
            </a:lvl1pPr>
            <a:lvl2pPr lvl="1" marR="0" rtl="0" algn="l">
              <a:lnSpc>
                <a:spcPct val="100000"/>
              </a:lnSpc>
              <a:spcBef>
                <a:spcPts val="0"/>
              </a:spcBef>
              <a:spcAft>
                <a:spcPts val="0"/>
              </a:spcAft>
              <a:buClr>
                <a:srgbClr val="000000"/>
              </a:buClr>
              <a:buSzPts val="1900"/>
              <a:buFont typeface="Arial"/>
              <a:buNone/>
              <a:defRPr b="0" i="0" sz="2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SzPts val="1900"/>
              <a:buFont typeface="Arial"/>
              <a:buNone/>
              <a:defRPr b="0" i="0" sz="2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SzPts val="1900"/>
              <a:buFont typeface="Arial"/>
              <a:buNone/>
              <a:defRPr b="0" i="0" sz="2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SzPts val="1900"/>
              <a:buFont typeface="Arial"/>
              <a:buNone/>
              <a:defRPr b="0" i="0" sz="2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SzPts val="1900"/>
              <a:buFont typeface="Arial"/>
              <a:buNone/>
              <a:defRPr b="0" i="0" sz="2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SzPts val="1900"/>
              <a:buFont typeface="Arial"/>
              <a:buNone/>
              <a:defRPr b="0" i="0" sz="2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SzPts val="1900"/>
              <a:buFont typeface="Arial"/>
              <a:buNone/>
              <a:defRPr b="0" i="0" sz="2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SzPts val="1900"/>
              <a:buFont typeface="Arial"/>
              <a:buNone/>
              <a:defRPr b="0" i="0" sz="2400" u="none" cap="none" strike="noStrike">
                <a:solidFill>
                  <a:srgbClr val="000000"/>
                </a:solidFill>
                <a:latin typeface="Arial"/>
                <a:ea typeface="Arial"/>
                <a:cs typeface="Arial"/>
                <a:sym typeface="Arial"/>
              </a:defRPr>
            </a:lvl9pPr>
          </a:lstStyle>
          <a:p/>
        </p:txBody>
      </p:sp>
      <p:sp>
        <p:nvSpPr>
          <p:cNvPr id="86" name="Google Shape;86;g2f743f69ec8_0_295"/>
          <p:cNvSpPr txBox="1"/>
          <p:nvPr>
            <p:ph idx="1" type="body"/>
          </p:nvPr>
        </p:nvSpPr>
        <p:spPr>
          <a:xfrm>
            <a:off x="838200" y="1825630"/>
            <a:ext cx="10515600" cy="4351500"/>
          </a:xfrm>
          <a:prstGeom prst="rect">
            <a:avLst/>
          </a:prstGeom>
          <a:noFill/>
          <a:ln>
            <a:noFill/>
          </a:ln>
        </p:spPr>
        <p:txBody>
          <a:bodyPr anchorCtr="0" anchor="t" bIns="60925" lIns="121900" spcFirstLastPara="1" rIns="121900" wrap="square" tIns="60925">
            <a:normAutofit/>
          </a:bodyPr>
          <a:lstStyle>
            <a:lvl1pPr indent="-406400" lvl="0" marL="457200" marR="0" rtl="0" algn="l">
              <a:lnSpc>
                <a:spcPct val="90000"/>
              </a:lnSpc>
              <a:spcBef>
                <a:spcPts val="1000"/>
              </a:spcBef>
              <a:spcAft>
                <a:spcPts val="0"/>
              </a:spcAft>
              <a:buClr>
                <a:schemeClr val="dk1"/>
              </a:buClr>
              <a:buSzPts val="2800"/>
              <a:buFont typeface="Arial"/>
              <a:buChar char="•"/>
              <a:defRPr b="0" i="0" sz="2800" u="none" cap="none" strike="noStrike">
                <a:solidFill>
                  <a:schemeClr val="dk1"/>
                </a:solidFill>
                <a:latin typeface="Calibri"/>
                <a:ea typeface="Calibri"/>
                <a:cs typeface="Calibri"/>
                <a:sym typeface="Calibri"/>
              </a:defRPr>
            </a:lvl1pPr>
            <a:lvl2pPr indent="-381000" lvl="1" marL="914400" marR="0" rtl="0" algn="l">
              <a:lnSpc>
                <a:spcPct val="90000"/>
              </a:lnSpc>
              <a:spcBef>
                <a:spcPts val="500"/>
              </a:spcBef>
              <a:spcAft>
                <a:spcPts val="0"/>
              </a:spcAft>
              <a:buClr>
                <a:schemeClr val="dk1"/>
              </a:buClr>
              <a:buSzPts val="2400"/>
              <a:buFont typeface="Arial"/>
              <a:buChar char="•"/>
              <a:defRPr b="0" i="0" sz="2400" u="none" cap="none" strike="noStrike">
                <a:solidFill>
                  <a:schemeClr val="dk1"/>
                </a:solidFill>
                <a:latin typeface="Calibri"/>
                <a:ea typeface="Calibri"/>
                <a:cs typeface="Calibri"/>
                <a:sym typeface="Calibri"/>
              </a:defRPr>
            </a:lvl2pPr>
            <a:lvl3pPr indent="-355600" lvl="2" marL="1371600" marR="0" rtl="0" algn="l">
              <a:lnSpc>
                <a:spcPct val="90000"/>
              </a:lnSpc>
              <a:spcBef>
                <a:spcPts val="500"/>
              </a:spcBef>
              <a:spcAft>
                <a:spcPts val="0"/>
              </a:spcAft>
              <a:buClr>
                <a:schemeClr val="dk1"/>
              </a:buClr>
              <a:buSzPts val="2000"/>
              <a:buFont typeface="Arial"/>
              <a:buChar char="•"/>
              <a:defRPr b="0" i="0" sz="2000" u="none" cap="none" strike="noStrike">
                <a:solidFill>
                  <a:schemeClr val="dk1"/>
                </a:solidFill>
                <a:latin typeface="Calibri"/>
                <a:ea typeface="Calibri"/>
                <a:cs typeface="Calibri"/>
                <a:sym typeface="Calibri"/>
              </a:defRPr>
            </a:lvl3pPr>
            <a:lvl4pPr indent="-342900" lvl="3" marL="1828800" marR="0" rtl="0" algn="l">
              <a:lnSpc>
                <a:spcPct val="90000"/>
              </a:lnSpc>
              <a:spcBef>
                <a:spcPts val="500"/>
              </a:spcBef>
              <a:spcAft>
                <a:spcPts val="0"/>
              </a:spcAft>
              <a:buClr>
                <a:schemeClr val="dk1"/>
              </a:buClr>
              <a:buSzPts val="1800"/>
              <a:buFont typeface="Arial"/>
              <a:buChar char="•"/>
              <a:defRPr b="0" i="0" sz="1800" u="none" cap="none" strike="noStrike">
                <a:solidFill>
                  <a:schemeClr val="dk1"/>
                </a:solidFill>
                <a:latin typeface="Calibri"/>
                <a:ea typeface="Calibri"/>
                <a:cs typeface="Calibri"/>
                <a:sym typeface="Calibri"/>
              </a:defRPr>
            </a:lvl4pPr>
            <a:lvl5pPr indent="-342900" lvl="4" marL="2286000" marR="0" rtl="0" algn="l">
              <a:lnSpc>
                <a:spcPct val="90000"/>
              </a:lnSpc>
              <a:spcBef>
                <a:spcPts val="500"/>
              </a:spcBef>
              <a:spcAft>
                <a:spcPts val="0"/>
              </a:spcAft>
              <a:buClr>
                <a:schemeClr val="dk1"/>
              </a:buClr>
              <a:buSzPts val="1800"/>
              <a:buFont typeface="Arial"/>
              <a:buChar char="•"/>
              <a:defRPr b="0" i="0" sz="1800" u="none" cap="none" strike="noStrike">
                <a:solidFill>
                  <a:schemeClr val="dk1"/>
                </a:solidFill>
                <a:latin typeface="Calibri"/>
                <a:ea typeface="Calibri"/>
                <a:cs typeface="Calibri"/>
                <a:sym typeface="Calibri"/>
              </a:defRPr>
            </a:lvl5pPr>
            <a:lvl6pPr indent="-342900" lvl="5" marL="2743200" marR="0" rtl="0" algn="l">
              <a:lnSpc>
                <a:spcPct val="90000"/>
              </a:lnSpc>
              <a:spcBef>
                <a:spcPts val="500"/>
              </a:spcBef>
              <a:spcAft>
                <a:spcPts val="0"/>
              </a:spcAft>
              <a:buClr>
                <a:schemeClr val="dk1"/>
              </a:buClr>
              <a:buSzPts val="1800"/>
              <a:buFont typeface="Arial"/>
              <a:buChar char="•"/>
              <a:defRPr b="0" i="0" sz="1800" u="none" cap="none" strike="noStrike">
                <a:solidFill>
                  <a:schemeClr val="dk1"/>
                </a:solidFill>
                <a:latin typeface="Calibri"/>
                <a:ea typeface="Calibri"/>
                <a:cs typeface="Calibri"/>
                <a:sym typeface="Calibri"/>
              </a:defRPr>
            </a:lvl6pPr>
            <a:lvl7pPr indent="-342900" lvl="6" marL="3200400" marR="0" rtl="0" algn="l">
              <a:lnSpc>
                <a:spcPct val="90000"/>
              </a:lnSpc>
              <a:spcBef>
                <a:spcPts val="500"/>
              </a:spcBef>
              <a:spcAft>
                <a:spcPts val="0"/>
              </a:spcAft>
              <a:buClr>
                <a:schemeClr val="dk1"/>
              </a:buClr>
              <a:buSzPts val="1800"/>
              <a:buFont typeface="Arial"/>
              <a:buChar char="•"/>
              <a:defRPr b="0" i="0" sz="1800" u="none" cap="none" strike="noStrike">
                <a:solidFill>
                  <a:schemeClr val="dk1"/>
                </a:solidFill>
                <a:latin typeface="Calibri"/>
                <a:ea typeface="Calibri"/>
                <a:cs typeface="Calibri"/>
                <a:sym typeface="Calibri"/>
              </a:defRPr>
            </a:lvl7pPr>
            <a:lvl8pPr indent="-342900" lvl="7" marL="3657600" marR="0" rtl="0" algn="l">
              <a:lnSpc>
                <a:spcPct val="90000"/>
              </a:lnSpc>
              <a:spcBef>
                <a:spcPts val="500"/>
              </a:spcBef>
              <a:spcAft>
                <a:spcPts val="0"/>
              </a:spcAft>
              <a:buClr>
                <a:schemeClr val="dk1"/>
              </a:buClr>
              <a:buSzPts val="1800"/>
              <a:buFont typeface="Arial"/>
              <a:buChar char="•"/>
              <a:defRPr b="0" i="0" sz="1800" u="none" cap="none" strike="noStrike">
                <a:solidFill>
                  <a:schemeClr val="dk1"/>
                </a:solidFill>
                <a:latin typeface="Calibri"/>
                <a:ea typeface="Calibri"/>
                <a:cs typeface="Calibri"/>
                <a:sym typeface="Calibri"/>
              </a:defRPr>
            </a:lvl8pPr>
            <a:lvl9pPr indent="-342900" lvl="8" marL="4114800" marR="0" rtl="0" algn="l">
              <a:lnSpc>
                <a:spcPct val="90000"/>
              </a:lnSpc>
              <a:spcBef>
                <a:spcPts val="500"/>
              </a:spcBef>
              <a:spcAft>
                <a:spcPts val="0"/>
              </a:spcAft>
              <a:buClr>
                <a:schemeClr val="dk1"/>
              </a:buClr>
              <a:buSzPts val="1800"/>
              <a:buFont typeface="Arial"/>
              <a:buChar char="•"/>
              <a:defRPr b="0" i="0" sz="1800" u="none" cap="none" strike="noStrike">
                <a:solidFill>
                  <a:schemeClr val="dk1"/>
                </a:solidFill>
                <a:latin typeface="Calibri"/>
                <a:ea typeface="Calibri"/>
                <a:cs typeface="Calibri"/>
                <a:sym typeface="Calibri"/>
              </a:defRPr>
            </a:lvl9pPr>
          </a:lstStyle>
          <a:p/>
        </p:txBody>
      </p:sp>
      <p:sp>
        <p:nvSpPr>
          <p:cNvPr id="87" name="Google Shape;87;g2f743f69ec8_0_295"/>
          <p:cNvSpPr txBox="1"/>
          <p:nvPr>
            <p:ph idx="10" type="dt"/>
          </p:nvPr>
        </p:nvSpPr>
        <p:spPr>
          <a:xfrm>
            <a:off x="838200" y="6356367"/>
            <a:ext cx="2743200" cy="365100"/>
          </a:xfrm>
          <a:prstGeom prst="rect">
            <a:avLst/>
          </a:prstGeom>
          <a:noFill/>
          <a:ln>
            <a:noFill/>
          </a:ln>
        </p:spPr>
        <p:txBody>
          <a:bodyPr anchorCtr="0" anchor="ctr" bIns="60925" lIns="121900" spcFirstLastPara="1" rIns="121900" wrap="square" tIns="60925">
            <a:noAutofit/>
          </a:bodyPr>
          <a:lstStyle>
            <a:lvl1pPr lvl="0" marR="0" rtl="0" algn="l">
              <a:lnSpc>
                <a:spcPct val="100000"/>
              </a:lnSpc>
              <a:spcBef>
                <a:spcPts val="0"/>
              </a:spcBef>
              <a:spcAft>
                <a:spcPts val="0"/>
              </a:spcAft>
              <a:buClr>
                <a:srgbClr val="000000"/>
              </a:buClr>
              <a:buSzPts val="1900"/>
              <a:buFont typeface="Arial"/>
              <a:buNone/>
              <a:defRPr b="0" i="0" sz="1200" u="none" cap="none" strike="noStrike">
                <a:solidFill>
                  <a:srgbClr val="888888"/>
                </a:solidFill>
                <a:latin typeface="Calibri"/>
                <a:ea typeface="Calibri"/>
                <a:cs typeface="Calibri"/>
                <a:sym typeface="Calibri"/>
              </a:defRPr>
            </a:lvl1pPr>
            <a:lvl2pPr lvl="1" marR="0" rtl="0" algn="l">
              <a:lnSpc>
                <a:spcPct val="100000"/>
              </a:lnSpc>
              <a:spcBef>
                <a:spcPts val="0"/>
              </a:spcBef>
              <a:spcAft>
                <a:spcPts val="0"/>
              </a:spcAft>
              <a:buClr>
                <a:srgbClr val="000000"/>
              </a:buClr>
              <a:buSzPts val="1900"/>
              <a:buFont typeface="Arial"/>
              <a:buNone/>
              <a:defRPr b="0" i="0" sz="2400" u="none" cap="none" strike="noStrike">
                <a:solidFill>
                  <a:schemeClr val="dk1"/>
                </a:solidFill>
                <a:latin typeface="Calibri"/>
                <a:ea typeface="Calibri"/>
                <a:cs typeface="Calibri"/>
                <a:sym typeface="Calibri"/>
              </a:defRPr>
            </a:lvl2pPr>
            <a:lvl3pPr lvl="2" marR="0" rtl="0" algn="l">
              <a:lnSpc>
                <a:spcPct val="100000"/>
              </a:lnSpc>
              <a:spcBef>
                <a:spcPts val="0"/>
              </a:spcBef>
              <a:spcAft>
                <a:spcPts val="0"/>
              </a:spcAft>
              <a:buClr>
                <a:srgbClr val="000000"/>
              </a:buClr>
              <a:buSzPts val="1900"/>
              <a:buFont typeface="Arial"/>
              <a:buNone/>
              <a:defRPr b="0" i="0" sz="2400" u="none" cap="none" strike="noStrike">
                <a:solidFill>
                  <a:schemeClr val="dk1"/>
                </a:solidFill>
                <a:latin typeface="Calibri"/>
                <a:ea typeface="Calibri"/>
                <a:cs typeface="Calibri"/>
                <a:sym typeface="Calibri"/>
              </a:defRPr>
            </a:lvl3pPr>
            <a:lvl4pPr lvl="3" marR="0" rtl="0" algn="l">
              <a:lnSpc>
                <a:spcPct val="100000"/>
              </a:lnSpc>
              <a:spcBef>
                <a:spcPts val="0"/>
              </a:spcBef>
              <a:spcAft>
                <a:spcPts val="0"/>
              </a:spcAft>
              <a:buClr>
                <a:srgbClr val="000000"/>
              </a:buClr>
              <a:buSzPts val="1900"/>
              <a:buFont typeface="Arial"/>
              <a:buNone/>
              <a:defRPr b="0" i="0" sz="2400" u="none" cap="none" strike="noStrike">
                <a:solidFill>
                  <a:schemeClr val="dk1"/>
                </a:solidFill>
                <a:latin typeface="Calibri"/>
                <a:ea typeface="Calibri"/>
                <a:cs typeface="Calibri"/>
                <a:sym typeface="Calibri"/>
              </a:defRPr>
            </a:lvl4pPr>
            <a:lvl5pPr lvl="4" marR="0" rtl="0" algn="l">
              <a:lnSpc>
                <a:spcPct val="100000"/>
              </a:lnSpc>
              <a:spcBef>
                <a:spcPts val="0"/>
              </a:spcBef>
              <a:spcAft>
                <a:spcPts val="0"/>
              </a:spcAft>
              <a:buClr>
                <a:srgbClr val="000000"/>
              </a:buClr>
              <a:buSzPts val="1900"/>
              <a:buFont typeface="Arial"/>
              <a:buNone/>
              <a:defRPr b="0" i="0" sz="2400" u="none" cap="none" strike="noStrike">
                <a:solidFill>
                  <a:schemeClr val="dk1"/>
                </a:solidFill>
                <a:latin typeface="Calibri"/>
                <a:ea typeface="Calibri"/>
                <a:cs typeface="Calibri"/>
                <a:sym typeface="Calibri"/>
              </a:defRPr>
            </a:lvl5pPr>
            <a:lvl6pPr lvl="5" marR="0" rtl="0" algn="l">
              <a:lnSpc>
                <a:spcPct val="100000"/>
              </a:lnSpc>
              <a:spcBef>
                <a:spcPts val="0"/>
              </a:spcBef>
              <a:spcAft>
                <a:spcPts val="0"/>
              </a:spcAft>
              <a:buClr>
                <a:srgbClr val="000000"/>
              </a:buClr>
              <a:buSzPts val="1900"/>
              <a:buFont typeface="Arial"/>
              <a:buNone/>
              <a:defRPr b="0" i="0" sz="2400" u="none" cap="none" strike="noStrike">
                <a:solidFill>
                  <a:schemeClr val="dk1"/>
                </a:solidFill>
                <a:latin typeface="Calibri"/>
                <a:ea typeface="Calibri"/>
                <a:cs typeface="Calibri"/>
                <a:sym typeface="Calibri"/>
              </a:defRPr>
            </a:lvl6pPr>
            <a:lvl7pPr lvl="6" marR="0" rtl="0" algn="l">
              <a:lnSpc>
                <a:spcPct val="100000"/>
              </a:lnSpc>
              <a:spcBef>
                <a:spcPts val="0"/>
              </a:spcBef>
              <a:spcAft>
                <a:spcPts val="0"/>
              </a:spcAft>
              <a:buClr>
                <a:srgbClr val="000000"/>
              </a:buClr>
              <a:buSzPts val="1900"/>
              <a:buFont typeface="Arial"/>
              <a:buNone/>
              <a:defRPr b="0" i="0" sz="2400" u="none" cap="none" strike="noStrike">
                <a:solidFill>
                  <a:schemeClr val="dk1"/>
                </a:solidFill>
                <a:latin typeface="Calibri"/>
                <a:ea typeface="Calibri"/>
                <a:cs typeface="Calibri"/>
                <a:sym typeface="Calibri"/>
              </a:defRPr>
            </a:lvl7pPr>
            <a:lvl8pPr lvl="7" marR="0" rtl="0" algn="l">
              <a:lnSpc>
                <a:spcPct val="100000"/>
              </a:lnSpc>
              <a:spcBef>
                <a:spcPts val="0"/>
              </a:spcBef>
              <a:spcAft>
                <a:spcPts val="0"/>
              </a:spcAft>
              <a:buClr>
                <a:srgbClr val="000000"/>
              </a:buClr>
              <a:buSzPts val="1900"/>
              <a:buFont typeface="Arial"/>
              <a:buNone/>
              <a:defRPr b="0" i="0" sz="2400" u="none" cap="none" strike="noStrike">
                <a:solidFill>
                  <a:schemeClr val="dk1"/>
                </a:solidFill>
                <a:latin typeface="Calibri"/>
                <a:ea typeface="Calibri"/>
                <a:cs typeface="Calibri"/>
                <a:sym typeface="Calibri"/>
              </a:defRPr>
            </a:lvl8pPr>
            <a:lvl9pPr lvl="8" marR="0" rtl="0" algn="l">
              <a:lnSpc>
                <a:spcPct val="100000"/>
              </a:lnSpc>
              <a:spcBef>
                <a:spcPts val="0"/>
              </a:spcBef>
              <a:spcAft>
                <a:spcPts val="0"/>
              </a:spcAft>
              <a:buClr>
                <a:srgbClr val="000000"/>
              </a:buClr>
              <a:buSzPts val="1900"/>
              <a:buFont typeface="Arial"/>
              <a:buNone/>
              <a:defRPr b="0" i="0" sz="2400" u="none" cap="none" strike="noStrike">
                <a:solidFill>
                  <a:schemeClr val="dk1"/>
                </a:solidFill>
                <a:latin typeface="Calibri"/>
                <a:ea typeface="Calibri"/>
                <a:cs typeface="Calibri"/>
                <a:sym typeface="Calibri"/>
              </a:defRPr>
            </a:lvl9pPr>
          </a:lstStyle>
          <a:p/>
        </p:txBody>
      </p:sp>
      <p:sp>
        <p:nvSpPr>
          <p:cNvPr id="88" name="Google Shape;88;g2f743f69ec8_0_295"/>
          <p:cNvSpPr txBox="1"/>
          <p:nvPr>
            <p:ph idx="11" type="ftr"/>
          </p:nvPr>
        </p:nvSpPr>
        <p:spPr>
          <a:xfrm>
            <a:off x="4038600" y="6356367"/>
            <a:ext cx="4114800" cy="365100"/>
          </a:xfrm>
          <a:prstGeom prst="rect">
            <a:avLst/>
          </a:prstGeom>
          <a:noFill/>
          <a:ln>
            <a:noFill/>
          </a:ln>
        </p:spPr>
        <p:txBody>
          <a:bodyPr anchorCtr="0" anchor="ctr" bIns="60925" lIns="121900" spcFirstLastPara="1" rIns="121900" wrap="square" tIns="60925">
            <a:noAutofit/>
          </a:bodyPr>
          <a:lstStyle>
            <a:lvl1pPr lvl="0" marR="0" rtl="0" algn="ctr">
              <a:lnSpc>
                <a:spcPct val="100000"/>
              </a:lnSpc>
              <a:spcBef>
                <a:spcPts val="0"/>
              </a:spcBef>
              <a:spcAft>
                <a:spcPts val="0"/>
              </a:spcAft>
              <a:buClr>
                <a:srgbClr val="000000"/>
              </a:buClr>
              <a:buSzPts val="1900"/>
              <a:buFont typeface="Arial"/>
              <a:buNone/>
              <a:defRPr b="0" i="0" sz="1200" u="none" cap="none" strike="noStrike">
                <a:solidFill>
                  <a:srgbClr val="888888"/>
                </a:solidFill>
                <a:latin typeface="Calibri"/>
                <a:ea typeface="Calibri"/>
                <a:cs typeface="Calibri"/>
                <a:sym typeface="Calibri"/>
              </a:defRPr>
            </a:lvl1pPr>
            <a:lvl2pPr lvl="1" marR="0" rtl="0" algn="l">
              <a:lnSpc>
                <a:spcPct val="100000"/>
              </a:lnSpc>
              <a:spcBef>
                <a:spcPts val="0"/>
              </a:spcBef>
              <a:spcAft>
                <a:spcPts val="0"/>
              </a:spcAft>
              <a:buClr>
                <a:srgbClr val="000000"/>
              </a:buClr>
              <a:buSzPts val="1900"/>
              <a:buFont typeface="Arial"/>
              <a:buNone/>
              <a:defRPr b="0" i="0" sz="2400" u="none" cap="none" strike="noStrike">
                <a:solidFill>
                  <a:schemeClr val="dk1"/>
                </a:solidFill>
                <a:latin typeface="Calibri"/>
                <a:ea typeface="Calibri"/>
                <a:cs typeface="Calibri"/>
                <a:sym typeface="Calibri"/>
              </a:defRPr>
            </a:lvl2pPr>
            <a:lvl3pPr lvl="2" marR="0" rtl="0" algn="l">
              <a:lnSpc>
                <a:spcPct val="100000"/>
              </a:lnSpc>
              <a:spcBef>
                <a:spcPts val="0"/>
              </a:spcBef>
              <a:spcAft>
                <a:spcPts val="0"/>
              </a:spcAft>
              <a:buClr>
                <a:srgbClr val="000000"/>
              </a:buClr>
              <a:buSzPts val="1900"/>
              <a:buFont typeface="Arial"/>
              <a:buNone/>
              <a:defRPr b="0" i="0" sz="2400" u="none" cap="none" strike="noStrike">
                <a:solidFill>
                  <a:schemeClr val="dk1"/>
                </a:solidFill>
                <a:latin typeface="Calibri"/>
                <a:ea typeface="Calibri"/>
                <a:cs typeface="Calibri"/>
                <a:sym typeface="Calibri"/>
              </a:defRPr>
            </a:lvl3pPr>
            <a:lvl4pPr lvl="3" marR="0" rtl="0" algn="l">
              <a:lnSpc>
                <a:spcPct val="100000"/>
              </a:lnSpc>
              <a:spcBef>
                <a:spcPts val="0"/>
              </a:spcBef>
              <a:spcAft>
                <a:spcPts val="0"/>
              </a:spcAft>
              <a:buClr>
                <a:srgbClr val="000000"/>
              </a:buClr>
              <a:buSzPts val="1900"/>
              <a:buFont typeface="Arial"/>
              <a:buNone/>
              <a:defRPr b="0" i="0" sz="2400" u="none" cap="none" strike="noStrike">
                <a:solidFill>
                  <a:schemeClr val="dk1"/>
                </a:solidFill>
                <a:latin typeface="Calibri"/>
                <a:ea typeface="Calibri"/>
                <a:cs typeface="Calibri"/>
                <a:sym typeface="Calibri"/>
              </a:defRPr>
            </a:lvl4pPr>
            <a:lvl5pPr lvl="4" marR="0" rtl="0" algn="l">
              <a:lnSpc>
                <a:spcPct val="100000"/>
              </a:lnSpc>
              <a:spcBef>
                <a:spcPts val="0"/>
              </a:spcBef>
              <a:spcAft>
                <a:spcPts val="0"/>
              </a:spcAft>
              <a:buClr>
                <a:srgbClr val="000000"/>
              </a:buClr>
              <a:buSzPts val="1900"/>
              <a:buFont typeface="Arial"/>
              <a:buNone/>
              <a:defRPr b="0" i="0" sz="2400" u="none" cap="none" strike="noStrike">
                <a:solidFill>
                  <a:schemeClr val="dk1"/>
                </a:solidFill>
                <a:latin typeface="Calibri"/>
                <a:ea typeface="Calibri"/>
                <a:cs typeface="Calibri"/>
                <a:sym typeface="Calibri"/>
              </a:defRPr>
            </a:lvl5pPr>
            <a:lvl6pPr lvl="5" marR="0" rtl="0" algn="l">
              <a:lnSpc>
                <a:spcPct val="100000"/>
              </a:lnSpc>
              <a:spcBef>
                <a:spcPts val="0"/>
              </a:spcBef>
              <a:spcAft>
                <a:spcPts val="0"/>
              </a:spcAft>
              <a:buClr>
                <a:srgbClr val="000000"/>
              </a:buClr>
              <a:buSzPts val="1900"/>
              <a:buFont typeface="Arial"/>
              <a:buNone/>
              <a:defRPr b="0" i="0" sz="2400" u="none" cap="none" strike="noStrike">
                <a:solidFill>
                  <a:schemeClr val="dk1"/>
                </a:solidFill>
                <a:latin typeface="Calibri"/>
                <a:ea typeface="Calibri"/>
                <a:cs typeface="Calibri"/>
                <a:sym typeface="Calibri"/>
              </a:defRPr>
            </a:lvl6pPr>
            <a:lvl7pPr lvl="6" marR="0" rtl="0" algn="l">
              <a:lnSpc>
                <a:spcPct val="100000"/>
              </a:lnSpc>
              <a:spcBef>
                <a:spcPts val="0"/>
              </a:spcBef>
              <a:spcAft>
                <a:spcPts val="0"/>
              </a:spcAft>
              <a:buClr>
                <a:srgbClr val="000000"/>
              </a:buClr>
              <a:buSzPts val="1900"/>
              <a:buFont typeface="Arial"/>
              <a:buNone/>
              <a:defRPr b="0" i="0" sz="2400" u="none" cap="none" strike="noStrike">
                <a:solidFill>
                  <a:schemeClr val="dk1"/>
                </a:solidFill>
                <a:latin typeface="Calibri"/>
                <a:ea typeface="Calibri"/>
                <a:cs typeface="Calibri"/>
                <a:sym typeface="Calibri"/>
              </a:defRPr>
            </a:lvl7pPr>
            <a:lvl8pPr lvl="7" marR="0" rtl="0" algn="l">
              <a:lnSpc>
                <a:spcPct val="100000"/>
              </a:lnSpc>
              <a:spcBef>
                <a:spcPts val="0"/>
              </a:spcBef>
              <a:spcAft>
                <a:spcPts val="0"/>
              </a:spcAft>
              <a:buClr>
                <a:srgbClr val="000000"/>
              </a:buClr>
              <a:buSzPts val="1900"/>
              <a:buFont typeface="Arial"/>
              <a:buNone/>
              <a:defRPr b="0" i="0" sz="2400" u="none" cap="none" strike="noStrike">
                <a:solidFill>
                  <a:schemeClr val="dk1"/>
                </a:solidFill>
                <a:latin typeface="Calibri"/>
                <a:ea typeface="Calibri"/>
                <a:cs typeface="Calibri"/>
                <a:sym typeface="Calibri"/>
              </a:defRPr>
            </a:lvl8pPr>
            <a:lvl9pPr lvl="8" marR="0" rtl="0" algn="l">
              <a:lnSpc>
                <a:spcPct val="100000"/>
              </a:lnSpc>
              <a:spcBef>
                <a:spcPts val="0"/>
              </a:spcBef>
              <a:spcAft>
                <a:spcPts val="0"/>
              </a:spcAft>
              <a:buClr>
                <a:srgbClr val="000000"/>
              </a:buClr>
              <a:buSzPts val="1900"/>
              <a:buFont typeface="Arial"/>
              <a:buNone/>
              <a:defRPr b="0" i="0" sz="2400" u="none" cap="none" strike="noStrike">
                <a:solidFill>
                  <a:schemeClr val="dk1"/>
                </a:solidFill>
                <a:latin typeface="Calibri"/>
                <a:ea typeface="Calibri"/>
                <a:cs typeface="Calibri"/>
                <a:sym typeface="Calibri"/>
              </a:defRPr>
            </a:lvl9pPr>
          </a:lstStyle>
          <a:p/>
        </p:txBody>
      </p:sp>
      <p:sp>
        <p:nvSpPr>
          <p:cNvPr id="89" name="Google Shape;89;g2f743f69ec8_0_295"/>
          <p:cNvSpPr txBox="1"/>
          <p:nvPr>
            <p:ph idx="12" type="sldNum"/>
          </p:nvPr>
        </p:nvSpPr>
        <p:spPr>
          <a:xfrm>
            <a:off x="8610600" y="6356367"/>
            <a:ext cx="2743200" cy="365100"/>
          </a:xfrm>
          <a:prstGeom prst="rect">
            <a:avLst/>
          </a:prstGeom>
          <a:noFill/>
          <a:ln>
            <a:noFill/>
          </a:ln>
        </p:spPr>
        <p:txBody>
          <a:bodyPr anchorCtr="0" anchor="ctr" bIns="60925" lIns="121900" spcFirstLastPara="1" rIns="121900" wrap="square" tIns="60925">
            <a:noAutofit/>
          </a:bodyPr>
          <a:lstStyle>
            <a:lvl1pPr indent="0" lvl="0"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1pPr>
            <a:lvl2pPr indent="0" lvl="1"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2pPr>
            <a:lvl3pPr indent="0" lvl="2"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3pPr>
            <a:lvl4pPr indent="0" lvl="3"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4pPr>
            <a:lvl5pPr indent="0" lvl="4"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5pPr>
            <a:lvl6pPr indent="0" lvl="5"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6pPr>
            <a:lvl7pPr indent="0" lvl="6"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7pPr>
            <a:lvl8pPr indent="0" lvl="7"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8pPr>
            <a:lvl9pPr indent="0" lvl="8"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9pPr>
          </a:lstStyle>
          <a:p>
            <a:pPr indent="0" lvl="0" marL="0" rtl="0" algn="r">
              <a:spcBef>
                <a:spcPts val="0"/>
              </a:spcBef>
              <a:spcAft>
                <a:spcPts val="0"/>
              </a:spcAft>
              <a:buNone/>
            </a:pPr>
            <a:fld id="{00000000-1234-1234-1234-123412341234}" type="slidenum">
              <a:rPr lang="es-MX"/>
              <a:t>‹#›</a:t>
            </a:fld>
            <a:endParaRPr/>
          </a:p>
        </p:txBody>
      </p:sp>
    </p:spTree>
  </p:cSld>
  <p:clrMap accent1="accent1" accent2="accent2" accent3="accent3" accent4="accent4" accent5="accent5" accent6="accent6" bg1="lt1" bg2="dk2" tx1="dk1" tx2="lt2" folHlink="folHlink" hlink="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hf dt="0" ftr="0" hdr="0" sldNum="0"/>
  <p:txStyles>
    <p:title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titleStyle>
    <p:body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bodyStyle>
    <p:other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notesSlide" Target="../notesSlides/notesSlide1.xml"/><Relationship Id="rId3" Type="http://schemas.openxmlformats.org/officeDocument/2006/relationships/image" Target="../media/image6.png"/></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notesSlide" Target="../notesSlides/notesSlide2.xml"/><Relationship Id="rId3" Type="http://schemas.openxmlformats.org/officeDocument/2006/relationships/image" Target="../media/image4.jpg"/><Relationship Id="rId4" Type="http://schemas.openxmlformats.org/officeDocument/2006/relationships/image" Target="../media/image5.png"/><Relationship Id="rId5" Type="http://schemas.openxmlformats.org/officeDocument/2006/relationships/image" Target="../media/image7.png"/></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notesSlide" Target="../notesSlides/notesSlide3.xml"/><Relationship Id="rId3" Type="http://schemas.openxmlformats.org/officeDocument/2006/relationships/image" Target="../media/image16.png"/></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notesSlide" Target="../notesSlides/notesSlide4.xml"/><Relationship Id="rId3" Type="http://schemas.openxmlformats.org/officeDocument/2006/relationships/image" Target="../media/image10.png"/><Relationship Id="rId4" Type="http://schemas.openxmlformats.org/officeDocument/2006/relationships/image" Target="../media/image3.png"/><Relationship Id="rId5" Type="http://schemas.openxmlformats.org/officeDocument/2006/relationships/image" Target="../media/image27.png"/></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notesSlide" Target="../notesSlides/notesSlide5.xml"/><Relationship Id="rId3" Type="http://schemas.openxmlformats.org/officeDocument/2006/relationships/image" Target="../media/image10.png"/><Relationship Id="rId4" Type="http://schemas.openxmlformats.org/officeDocument/2006/relationships/image" Target="../media/image3.png"/><Relationship Id="rId5" Type="http://schemas.openxmlformats.org/officeDocument/2006/relationships/image" Target="../media/image17.png"/></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notesSlide" Target="../notesSlides/notesSlide6.xml"/><Relationship Id="rId3" Type="http://schemas.openxmlformats.org/officeDocument/2006/relationships/image" Target="../media/image10.png"/><Relationship Id="rId4" Type="http://schemas.openxmlformats.org/officeDocument/2006/relationships/image" Target="../media/image3.png"/><Relationship Id="rId5" Type="http://schemas.openxmlformats.org/officeDocument/2006/relationships/image" Target="../media/image13.png"/></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notesSlide" Target="../notesSlides/notesSlide7.xml"/><Relationship Id="rId3" Type="http://schemas.openxmlformats.org/officeDocument/2006/relationships/image" Target="../media/image10.png"/><Relationship Id="rId4" Type="http://schemas.openxmlformats.org/officeDocument/2006/relationships/image" Target="../media/image3.png"/><Relationship Id="rId5" Type="http://schemas.openxmlformats.org/officeDocument/2006/relationships/image" Target="../media/image11.png"/></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notesSlide" Target="../notesSlides/notesSlide8.xml"/><Relationship Id="rId3" Type="http://schemas.openxmlformats.org/officeDocument/2006/relationships/image" Target="../media/image10.png"/><Relationship Id="rId4" Type="http://schemas.openxmlformats.org/officeDocument/2006/relationships/image" Target="../media/image3.png"/><Relationship Id="rId5" Type="http://schemas.openxmlformats.org/officeDocument/2006/relationships/image" Target="../media/image28.jpg"/></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notesSlide" Target="../notesSlides/notesSlide9.xml"/><Relationship Id="rId3" Type="http://schemas.openxmlformats.org/officeDocument/2006/relationships/image" Target="../media/image10.png"/><Relationship Id="rId4" Type="http://schemas.openxmlformats.org/officeDocument/2006/relationships/image" Target="../media/image3.png"/><Relationship Id="rId5" Type="http://schemas.openxmlformats.org/officeDocument/2006/relationships/image" Target="../media/image11.png"/></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notesSlide" Target="../notesSlides/notesSlide10.xml"/><Relationship Id="rId3" Type="http://schemas.openxmlformats.org/officeDocument/2006/relationships/image" Target="../media/image18.png"/></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notesSlide" Target="../notesSlides/notesSlide11.xml"/><Relationship Id="rId3" Type="http://schemas.openxmlformats.org/officeDocument/2006/relationships/image" Target="../media/image10.png"/><Relationship Id="rId4" Type="http://schemas.openxmlformats.org/officeDocument/2006/relationships/image" Target="../media/image3.png"/><Relationship Id="rId5" Type="http://schemas.openxmlformats.org/officeDocument/2006/relationships/image" Target="../media/image11.png"/></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notesSlide" Target="../notesSlides/notesSlide12.xml"/><Relationship Id="rId3" Type="http://schemas.openxmlformats.org/officeDocument/2006/relationships/image" Target="../media/image10.png"/><Relationship Id="rId4" Type="http://schemas.openxmlformats.org/officeDocument/2006/relationships/image" Target="../media/image3.png"/></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notesSlide" Target="../notesSlides/notesSlide13.xml"/><Relationship Id="rId3" Type="http://schemas.openxmlformats.org/officeDocument/2006/relationships/image" Target="../media/image10.png"/><Relationship Id="rId4" Type="http://schemas.openxmlformats.org/officeDocument/2006/relationships/image" Target="../media/image3.png"/><Relationship Id="rId5" Type="http://schemas.openxmlformats.org/officeDocument/2006/relationships/hyperlink" Target="http://drive.google.com/file/d/1lIZUYWYJXE1SAwRjhZKr0V2LWCgDGtRp/view" TargetMode="External"/><Relationship Id="rId6" Type="http://schemas.openxmlformats.org/officeDocument/2006/relationships/image" Target="../media/image12.jpg"/></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notesSlide" Target="../notesSlides/notesSlide14.xml"/><Relationship Id="rId3" Type="http://schemas.openxmlformats.org/officeDocument/2006/relationships/image" Target="../media/image10.png"/><Relationship Id="rId4" Type="http://schemas.openxmlformats.org/officeDocument/2006/relationships/image" Target="../media/image3.png"/></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13.xml"/><Relationship Id="rId2" Type="http://schemas.openxmlformats.org/officeDocument/2006/relationships/notesSlide" Target="../notesSlides/notesSlide15.xml"/><Relationship Id="rId3" Type="http://schemas.openxmlformats.org/officeDocument/2006/relationships/image" Target="../media/image22.jpg"/><Relationship Id="rId4" Type="http://schemas.openxmlformats.org/officeDocument/2006/relationships/image" Target="../media/image5.png"/><Relationship Id="rId5" Type="http://schemas.openxmlformats.org/officeDocument/2006/relationships/image" Target="../media/image7.png"/></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13.xml"/><Relationship Id="rId2" Type="http://schemas.openxmlformats.org/officeDocument/2006/relationships/notesSlide" Target="../notesSlides/notesSlide16.xml"/><Relationship Id="rId3" Type="http://schemas.openxmlformats.org/officeDocument/2006/relationships/image" Target="../media/image20.jpg"/><Relationship Id="rId4" Type="http://schemas.openxmlformats.org/officeDocument/2006/relationships/image" Target="../media/image10.png"/><Relationship Id="rId5" Type="http://schemas.openxmlformats.org/officeDocument/2006/relationships/image" Target="../media/image3.png"/><Relationship Id="rId6" Type="http://schemas.openxmlformats.org/officeDocument/2006/relationships/image" Target="../media/image5.png"/></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13.xml"/><Relationship Id="rId2" Type="http://schemas.openxmlformats.org/officeDocument/2006/relationships/notesSlide" Target="../notesSlides/notesSlide17.xml"/><Relationship Id="rId3" Type="http://schemas.openxmlformats.org/officeDocument/2006/relationships/image" Target="../media/image10.png"/><Relationship Id="rId4" Type="http://schemas.openxmlformats.org/officeDocument/2006/relationships/image" Target="../media/image3.png"/><Relationship Id="rId5" Type="http://schemas.openxmlformats.org/officeDocument/2006/relationships/image" Target="../media/image5.png"/></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13.xml"/><Relationship Id="rId2" Type="http://schemas.openxmlformats.org/officeDocument/2006/relationships/notesSlide" Target="../notesSlides/notesSlide18.xml"/><Relationship Id="rId3" Type="http://schemas.openxmlformats.org/officeDocument/2006/relationships/image" Target="../media/image10.png"/><Relationship Id="rId4" Type="http://schemas.openxmlformats.org/officeDocument/2006/relationships/image" Target="../media/image3.png"/><Relationship Id="rId5" Type="http://schemas.openxmlformats.org/officeDocument/2006/relationships/image" Target="../media/image5.png"/></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13.xml"/><Relationship Id="rId2" Type="http://schemas.openxmlformats.org/officeDocument/2006/relationships/notesSlide" Target="../notesSlides/notesSlide19.xml"/><Relationship Id="rId3" Type="http://schemas.openxmlformats.org/officeDocument/2006/relationships/image" Target="../media/image10.png"/><Relationship Id="rId4" Type="http://schemas.openxmlformats.org/officeDocument/2006/relationships/image" Target="../media/image3.png"/><Relationship Id="rId5" Type="http://schemas.openxmlformats.org/officeDocument/2006/relationships/image" Target="../media/image5.png"/></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13.xml"/><Relationship Id="rId2" Type="http://schemas.openxmlformats.org/officeDocument/2006/relationships/notesSlide" Target="../notesSlides/notesSlide20.xml"/><Relationship Id="rId3" Type="http://schemas.openxmlformats.org/officeDocument/2006/relationships/image" Target="../media/image10.png"/><Relationship Id="rId4" Type="http://schemas.openxmlformats.org/officeDocument/2006/relationships/image" Target="../media/image3.png"/><Relationship Id="rId5" Type="http://schemas.openxmlformats.org/officeDocument/2006/relationships/image" Target="../media/image5.png"/></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notesSlide" Target="../notesSlides/notesSlide21.xml"/><Relationship Id="rId3" Type="http://schemas.openxmlformats.org/officeDocument/2006/relationships/image" Target="../media/image5.png"/><Relationship Id="rId4" Type="http://schemas.openxmlformats.org/officeDocument/2006/relationships/image" Target="../media/image7.png"/><Relationship Id="rId5" Type="http://schemas.openxmlformats.org/officeDocument/2006/relationships/image" Target="../media/image29.png"/></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notesSlide" Target="../notesSlides/notesSlide22.xml"/><Relationship Id="rId3" Type="http://schemas.openxmlformats.org/officeDocument/2006/relationships/image" Target="../media/image10.png"/><Relationship Id="rId4" Type="http://schemas.openxmlformats.org/officeDocument/2006/relationships/image" Target="../media/image3.png"/><Relationship Id="rId5" Type="http://schemas.openxmlformats.org/officeDocument/2006/relationships/hyperlink" Target="http://drive.google.com/file/d/1ljBsLN1tOw4RpTYngXYP9ARZi2R3OXP_/view" TargetMode="External"/><Relationship Id="rId6" Type="http://schemas.openxmlformats.org/officeDocument/2006/relationships/image" Target="../media/image21.jpg"/></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13.xml"/><Relationship Id="rId2" Type="http://schemas.openxmlformats.org/officeDocument/2006/relationships/notesSlide" Target="../notesSlides/notesSlide23.xml"/><Relationship Id="rId3" Type="http://schemas.openxmlformats.org/officeDocument/2006/relationships/image" Target="../media/image22.jpg"/><Relationship Id="rId4" Type="http://schemas.openxmlformats.org/officeDocument/2006/relationships/image" Target="../media/image5.png"/><Relationship Id="rId5" Type="http://schemas.openxmlformats.org/officeDocument/2006/relationships/image" Target="../media/image7.png"/><Relationship Id="rId6" Type="http://schemas.openxmlformats.org/officeDocument/2006/relationships/image" Target="../media/image26.png"/></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13.xml"/><Relationship Id="rId2" Type="http://schemas.openxmlformats.org/officeDocument/2006/relationships/notesSlide" Target="../notesSlides/notesSlide24.xml"/><Relationship Id="rId3" Type="http://schemas.openxmlformats.org/officeDocument/2006/relationships/image" Target="../media/image10.png"/><Relationship Id="rId4" Type="http://schemas.openxmlformats.org/officeDocument/2006/relationships/image" Target="../media/image3.png"/><Relationship Id="rId5" Type="http://schemas.openxmlformats.org/officeDocument/2006/relationships/image" Target="../media/image5.png"/></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notesSlide" Target="../notesSlides/notesSlide25.xml"/><Relationship Id="rId3" Type="http://schemas.openxmlformats.org/officeDocument/2006/relationships/image" Target="../media/image10.png"/><Relationship Id="rId4" Type="http://schemas.openxmlformats.org/officeDocument/2006/relationships/image" Target="../media/image3.png"/></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notesSlide" Target="../notesSlides/notesSlide26.xml"/><Relationship Id="rId3" Type="http://schemas.openxmlformats.org/officeDocument/2006/relationships/image" Target="../media/image23.png"/></Relationships>
</file>

<file path=ppt/slides/slide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63" name="Shape 163"/>
        <p:cNvGrpSpPr/>
        <p:nvPr/>
      </p:nvGrpSpPr>
      <p:grpSpPr>
        <a:xfrm>
          <a:off x="0" y="0"/>
          <a:ext cx="0" cy="0"/>
          <a:chOff x="0" y="0"/>
          <a:chExt cx="0" cy="0"/>
        </a:xfrm>
      </p:grpSpPr>
      <p:sp>
        <p:nvSpPr>
          <p:cNvPr id="164" name="Google Shape;164;g301d4d94edb_0_9"/>
          <p:cNvSpPr txBox="1"/>
          <p:nvPr>
            <p:ph type="title"/>
          </p:nvPr>
        </p:nvSpPr>
        <p:spPr>
          <a:xfrm>
            <a:off x="838200" y="365125"/>
            <a:ext cx="10515600" cy="1325700"/>
          </a:xfrm>
          <a:prstGeom prst="rect">
            <a:avLst/>
          </a:prstGeom>
        </p:spPr>
        <p:txBody>
          <a:bodyPr anchorCtr="0" anchor="ctr" bIns="45700" lIns="91425" spcFirstLastPara="1" rIns="91425" wrap="square" tIns="45700">
            <a:normAutofit/>
          </a:bodyPr>
          <a:lstStyle/>
          <a:p>
            <a:pPr indent="0" lvl="0" marL="0" rtl="0" algn="l">
              <a:spcBef>
                <a:spcPts val="0"/>
              </a:spcBef>
              <a:spcAft>
                <a:spcPts val="0"/>
              </a:spcAft>
              <a:buNone/>
            </a:pPr>
            <a:r>
              <a:t/>
            </a:r>
            <a:endParaRPr/>
          </a:p>
        </p:txBody>
      </p:sp>
      <p:sp>
        <p:nvSpPr>
          <p:cNvPr id="165" name="Google Shape;165;g301d4d94edb_0_9"/>
          <p:cNvSpPr txBox="1"/>
          <p:nvPr>
            <p:ph idx="1" type="body"/>
          </p:nvPr>
        </p:nvSpPr>
        <p:spPr>
          <a:xfrm>
            <a:off x="838200" y="1825625"/>
            <a:ext cx="10515600" cy="4351200"/>
          </a:xfrm>
          <a:prstGeom prst="rect">
            <a:avLst/>
          </a:prstGeom>
        </p:spPr>
        <p:txBody>
          <a:bodyPr anchorCtr="0" anchor="t" bIns="45700" lIns="91425" spcFirstLastPara="1" rIns="91425" wrap="square" tIns="45700">
            <a:normAutofit/>
          </a:bodyPr>
          <a:lstStyle/>
          <a:p>
            <a:pPr indent="0" lvl="0" marL="0" rtl="0" algn="l">
              <a:spcBef>
                <a:spcPts val="1000"/>
              </a:spcBef>
              <a:spcAft>
                <a:spcPts val="0"/>
              </a:spcAft>
              <a:buNone/>
            </a:pPr>
            <a:r>
              <a:t/>
            </a:r>
            <a:endParaRPr/>
          </a:p>
        </p:txBody>
      </p:sp>
      <p:pic>
        <p:nvPicPr>
          <p:cNvPr id="166" name="Google Shape;166;g301d4d94edb_0_9"/>
          <p:cNvPicPr preferRelativeResize="0"/>
          <p:nvPr/>
        </p:nvPicPr>
        <p:blipFill>
          <a:blip r:embed="rId3">
            <a:alphaModFix/>
          </a:blip>
          <a:stretch>
            <a:fillRect/>
          </a:stretch>
        </p:blipFill>
        <p:spPr>
          <a:xfrm>
            <a:off x="381000" y="214313"/>
            <a:ext cx="11430000" cy="6429375"/>
          </a:xfrm>
          <a:prstGeom prst="rect">
            <a:avLst/>
          </a:prstGeom>
          <a:noFill/>
          <a:ln>
            <a:noFill/>
          </a:ln>
        </p:spPr>
      </p:pic>
    </p:spTree>
  </p:cSld>
  <p:clrMapOvr>
    <a:masterClrMapping/>
  </p:clrMapOvr>
</p:sld>
</file>

<file path=ppt/slides/slide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70" name="Shape 170"/>
        <p:cNvGrpSpPr/>
        <p:nvPr/>
      </p:nvGrpSpPr>
      <p:grpSpPr>
        <a:xfrm>
          <a:off x="0" y="0"/>
          <a:ext cx="0" cy="0"/>
          <a:chOff x="0" y="0"/>
          <a:chExt cx="0" cy="0"/>
        </a:xfrm>
      </p:grpSpPr>
      <p:pic>
        <p:nvPicPr>
          <p:cNvPr id="171" name="Google Shape;171;g2fe4640561e_0_7"/>
          <p:cNvPicPr preferRelativeResize="0"/>
          <p:nvPr/>
        </p:nvPicPr>
        <p:blipFill rotWithShape="1">
          <a:blip r:embed="rId3">
            <a:alphaModFix/>
          </a:blip>
          <a:srcRect b="7813" l="0" r="0" t="7813"/>
          <a:stretch/>
        </p:blipFill>
        <p:spPr>
          <a:xfrm>
            <a:off x="1" y="1057"/>
            <a:ext cx="12192004" cy="6855905"/>
          </a:xfrm>
          <a:prstGeom prst="rect">
            <a:avLst/>
          </a:prstGeom>
          <a:noFill/>
          <a:ln>
            <a:noFill/>
          </a:ln>
        </p:spPr>
      </p:pic>
      <p:sp>
        <p:nvSpPr>
          <p:cNvPr id="172" name="Google Shape;172;g2fe4640561e_0_7"/>
          <p:cNvSpPr/>
          <p:nvPr/>
        </p:nvSpPr>
        <p:spPr>
          <a:xfrm>
            <a:off x="18475" y="1050"/>
            <a:ext cx="12192000" cy="6855900"/>
          </a:xfrm>
          <a:prstGeom prst="rect">
            <a:avLst/>
          </a:prstGeom>
          <a:gradFill>
            <a:gsLst>
              <a:gs pos="0">
                <a:srgbClr val="8E2C2D">
                  <a:alpha val="80000"/>
                </a:srgbClr>
              </a:gs>
              <a:gs pos="51000">
                <a:srgbClr val="8E2C2D">
                  <a:alpha val="80000"/>
                </a:srgbClr>
              </a:gs>
              <a:gs pos="100000">
                <a:srgbClr val="C32029"/>
              </a:gs>
            </a:gsLst>
            <a:lin ang="0" scaled="0"/>
          </a:gradFill>
          <a:ln>
            <a:noFill/>
          </a:ln>
        </p:spPr>
        <p:txBody>
          <a:bodyPr anchorCtr="0" anchor="ctr" bIns="81225" lIns="162525" spcFirstLastPara="1" rIns="162525" wrap="square" tIns="81225">
            <a:noAutofit/>
          </a:bodyPr>
          <a:lstStyle/>
          <a:p>
            <a:pPr indent="0" lvl="0" marL="0" marR="0" rtl="0" algn="ctr">
              <a:lnSpc>
                <a:spcPct val="100000"/>
              </a:lnSpc>
              <a:spcBef>
                <a:spcPts val="0"/>
              </a:spcBef>
              <a:spcAft>
                <a:spcPts val="0"/>
              </a:spcAft>
              <a:buClr>
                <a:srgbClr val="000000"/>
              </a:buClr>
              <a:buSzPts val="1900"/>
              <a:buFont typeface="Arial"/>
              <a:buNone/>
            </a:pPr>
            <a:r>
              <a:t/>
            </a:r>
            <a:endParaRPr b="0" i="0" sz="1900" u="none" cap="none" strike="noStrike">
              <a:solidFill>
                <a:srgbClr val="FFFFFF"/>
              </a:solidFill>
              <a:latin typeface="Calibri"/>
              <a:ea typeface="Calibri"/>
              <a:cs typeface="Calibri"/>
              <a:sym typeface="Calibri"/>
            </a:endParaRPr>
          </a:p>
        </p:txBody>
      </p:sp>
      <p:sp>
        <p:nvSpPr>
          <p:cNvPr id="173" name="Google Shape;173;g2fe4640561e_0_7"/>
          <p:cNvSpPr txBox="1"/>
          <p:nvPr/>
        </p:nvSpPr>
        <p:spPr>
          <a:xfrm>
            <a:off x="668333" y="1136385"/>
            <a:ext cx="10976100" cy="4743300"/>
          </a:xfrm>
          <a:prstGeom prst="rect">
            <a:avLst/>
          </a:prstGeom>
          <a:noFill/>
          <a:ln cap="flat" cmpd="sng" w="9525">
            <a:solidFill>
              <a:schemeClr val="lt1"/>
            </a:solidFill>
            <a:prstDash val="solid"/>
            <a:round/>
            <a:headEnd len="sm" w="sm" type="none"/>
            <a:tailEnd len="sm" w="sm" type="none"/>
          </a:ln>
        </p:spPr>
        <p:txBody>
          <a:bodyPr anchorCtr="0" anchor="t" bIns="81225" lIns="162525" spcFirstLastPara="1" rIns="162525" wrap="square" tIns="81225">
            <a:spAutoFit/>
          </a:bodyPr>
          <a:lstStyle/>
          <a:p>
            <a:pPr indent="0" lvl="0" marL="0" marR="0" rtl="0" algn="l">
              <a:lnSpc>
                <a:spcPct val="100000"/>
              </a:lnSpc>
              <a:spcBef>
                <a:spcPts val="0"/>
              </a:spcBef>
              <a:spcAft>
                <a:spcPts val="0"/>
              </a:spcAft>
              <a:buClr>
                <a:srgbClr val="000000"/>
              </a:buClr>
              <a:buSzPts val="3200"/>
              <a:buFont typeface="Arial"/>
              <a:buNone/>
            </a:pPr>
            <a:r>
              <a:rPr b="1" i="0" lang="es-MX" sz="3600" u="none" cap="none" strike="noStrike">
                <a:solidFill>
                  <a:schemeClr val="lt1"/>
                </a:solidFill>
                <a:latin typeface="Montserrat"/>
                <a:ea typeface="Montserrat"/>
                <a:cs typeface="Montserrat"/>
                <a:sym typeface="Montserrat"/>
              </a:rPr>
              <a:t>Objetivos de aprendizaje</a:t>
            </a:r>
            <a:endParaRPr b="1" i="0" sz="3600" u="none" cap="none" strike="noStrike">
              <a:solidFill>
                <a:schemeClr val="lt1"/>
              </a:solidFill>
              <a:latin typeface="Montserrat"/>
              <a:ea typeface="Montserrat"/>
              <a:cs typeface="Montserrat"/>
              <a:sym typeface="Montserrat"/>
            </a:endParaRPr>
          </a:p>
          <a:p>
            <a:pPr indent="0" lvl="0" marL="0" marR="0" rtl="0" algn="l">
              <a:lnSpc>
                <a:spcPct val="100000"/>
              </a:lnSpc>
              <a:spcBef>
                <a:spcPts val="0"/>
              </a:spcBef>
              <a:spcAft>
                <a:spcPts val="0"/>
              </a:spcAft>
              <a:buClr>
                <a:srgbClr val="000000"/>
              </a:buClr>
              <a:buSzPts val="3200"/>
              <a:buFont typeface="Arial"/>
              <a:buNone/>
            </a:pPr>
            <a:r>
              <a:t/>
            </a:r>
            <a:endParaRPr b="1" i="0" sz="2000" u="none" cap="none" strike="noStrike">
              <a:solidFill>
                <a:schemeClr val="lt1"/>
              </a:solidFill>
              <a:latin typeface="Montserrat"/>
              <a:ea typeface="Montserrat"/>
              <a:cs typeface="Montserrat"/>
              <a:sym typeface="Montserrat"/>
            </a:endParaRPr>
          </a:p>
          <a:p>
            <a:pPr indent="-438150" lvl="0" marL="457200" marR="0" rtl="0" algn="l">
              <a:lnSpc>
                <a:spcPct val="150000"/>
              </a:lnSpc>
              <a:spcBef>
                <a:spcPts val="0"/>
              </a:spcBef>
              <a:spcAft>
                <a:spcPts val="0"/>
              </a:spcAft>
              <a:buClr>
                <a:schemeClr val="lt1"/>
              </a:buClr>
              <a:buSzPts val="2100"/>
              <a:buFont typeface="Arial"/>
              <a:buChar char="•"/>
            </a:pPr>
            <a:r>
              <a:rPr b="1" i="0" lang="es-MX" sz="2100" u="none" cap="none" strike="noStrike">
                <a:solidFill>
                  <a:schemeClr val="lt1"/>
                </a:solidFill>
                <a:latin typeface="Montserrat"/>
                <a:ea typeface="Montserrat"/>
                <a:cs typeface="Montserrat"/>
                <a:sym typeface="Montserrat"/>
              </a:rPr>
              <a:t>Identificar la necesidad de la </a:t>
            </a:r>
            <a:r>
              <a:rPr b="1" i="0" lang="es-MX" sz="2100" u="none" cap="none" strike="noStrike">
                <a:solidFill>
                  <a:schemeClr val="lt1"/>
                </a:solidFill>
                <a:latin typeface="Montserrat"/>
                <a:ea typeface="Montserrat"/>
                <a:cs typeface="Montserrat"/>
                <a:sym typeface="Montserrat"/>
              </a:rPr>
              <a:t>reflexión ética</a:t>
            </a:r>
            <a:r>
              <a:rPr b="1" i="0" lang="es-MX" sz="2100" u="none" cap="none" strike="noStrike">
                <a:solidFill>
                  <a:schemeClr val="lt1"/>
                </a:solidFill>
                <a:latin typeface="Montserrat"/>
                <a:ea typeface="Montserrat"/>
                <a:cs typeface="Montserrat"/>
                <a:sym typeface="Montserrat"/>
              </a:rPr>
              <a:t> para la práctica política transformadora.</a:t>
            </a:r>
            <a:endParaRPr b="1" i="0" sz="2100" u="none" cap="none" strike="noStrike">
              <a:solidFill>
                <a:schemeClr val="lt1"/>
              </a:solidFill>
              <a:latin typeface="Montserrat"/>
              <a:ea typeface="Montserrat"/>
              <a:cs typeface="Montserrat"/>
              <a:sym typeface="Montserrat"/>
            </a:endParaRPr>
          </a:p>
          <a:p>
            <a:pPr indent="0" lvl="0" marL="609600" marR="0" rtl="0" algn="l">
              <a:lnSpc>
                <a:spcPct val="150000"/>
              </a:lnSpc>
              <a:spcBef>
                <a:spcPts val="0"/>
              </a:spcBef>
              <a:spcAft>
                <a:spcPts val="0"/>
              </a:spcAft>
              <a:buNone/>
            </a:pPr>
            <a:r>
              <a:t/>
            </a:r>
            <a:endParaRPr b="1" sz="2100">
              <a:solidFill>
                <a:schemeClr val="lt1"/>
              </a:solidFill>
              <a:latin typeface="Montserrat"/>
              <a:ea typeface="Montserrat"/>
              <a:cs typeface="Montserrat"/>
              <a:sym typeface="Montserrat"/>
            </a:endParaRPr>
          </a:p>
          <a:p>
            <a:pPr indent="-438150" lvl="0" marL="457200" marR="0" rtl="0" algn="l">
              <a:lnSpc>
                <a:spcPct val="150000"/>
              </a:lnSpc>
              <a:spcBef>
                <a:spcPts val="0"/>
              </a:spcBef>
              <a:spcAft>
                <a:spcPts val="0"/>
              </a:spcAft>
              <a:buClr>
                <a:schemeClr val="lt1"/>
              </a:buClr>
              <a:buSzPts val="2100"/>
              <a:buFont typeface="Arial"/>
              <a:buChar char="•"/>
            </a:pPr>
            <a:r>
              <a:rPr b="1" lang="es-MX" sz="2100">
                <a:solidFill>
                  <a:schemeClr val="lt1"/>
                </a:solidFill>
                <a:latin typeface="Montserrat"/>
                <a:ea typeface="Montserrat"/>
                <a:cs typeface="Montserrat"/>
                <a:sym typeface="Montserrat"/>
              </a:rPr>
              <a:t>Formar cuadros capaces de resolver problemas políticos de forma creativa, eficaz y desde la justicia y la responsabilidad militante.</a:t>
            </a:r>
            <a:endParaRPr b="1" sz="2100">
              <a:solidFill>
                <a:schemeClr val="lt1"/>
              </a:solidFill>
              <a:latin typeface="Montserrat"/>
              <a:ea typeface="Montserrat"/>
              <a:cs typeface="Montserrat"/>
              <a:sym typeface="Montserrat"/>
            </a:endParaRPr>
          </a:p>
          <a:p>
            <a:pPr indent="0" lvl="0" marL="609600" marR="0" rtl="0" algn="l">
              <a:lnSpc>
                <a:spcPct val="150000"/>
              </a:lnSpc>
              <a:spcBef>
                <a:spcPts val="0"/>
              </a:spcBef>
              <a:spcAft>
                <a:spcPts val="0"/>
              </a:spcAft>
              <a:buNone/>
            </a:pPr>
            <a:r>
              <a:t/>
            </a:r>
            <a:endParaRPr b="1" sz="2100">
              <a:solidFill>
                <a:schemeClr val="lt1"/>
              </a:solidFill>
              <a:latin typeface="Montserrat"/>
              <a:ea typeface="Montserrat"/>
              <a:cs typeface="Montserrat"/>
              <a:sym typeface="Montserrat"/>
            </a:endParaRPr>
          </a:p>
          <a:p>
            <a:pPr indent="-438150" lvl="0" marL="457200" marR="0" rtl="0" algn="l">
              <a:lnSpc>
                <a:spcPct val="150000"/>
              </a:lnSpc>
              <a:spcBef>
                <a:spcPts val="0"/>
              </a:spcBef>
              <a:spcAft>
                <a:spcPts val="0"/>
              </a:spcAft>
              <a:buClr>
                <a:schemeClr val="lt1"/>
              </a:buClr>
              <a:buSzPts val="2100"/>
              <a:buFont typeface="Arial"/>
              <a:buChar char="•"/>
            </a:pPr>
            <a:r>
              <a:rPr b="1" i="0" lang="es-MX" sz="2100" u="none" cap="none" strike="noStrike">
                <a:solidFill>
                  <a:schemeClr val="lt1"/>
                </a:solidFill>
                <a:latin typeface="Montserrat"/>
                <a:ea typeface="Montserrat"/>
                <a:cs typeface="Montserrat"/>
                <a:sym typeface="Montserrat"/>
              </a:rPr>
              <a:t>Ubicar al humanismo mexicano como posibilidad para construir una nueva subjetividad y transformar las instituciones.</a:t>
            </a:r>
            <a:endParaRPr b="1" i="0" sz="2100" u="none" cap="none" strike="noStrike">
              <a:solidFill>
                <a:schemeClr val="lt1"/>
              </a:solidFill>
              <a:latin typeface="Montserrat"/>
              <a:ea typeface="Montserrat"/>
              <a:cs typeface="Montserrat"/>
              <a:sym typeface="Montserrat"/>
            </a:endParaRPr>
          </a:p>
        </p:txBody>
      </p:sp>
      <p:grpSp>
        <p:nvGrpSpPr>
          <p:cNvPr id="174" name="Google Shape;174;g2fe4640561e_0_7"/>
          <p:cNvGrpSpPr/>
          <p:nvPr/>
        </p:nvGrpSpPr>
        <p:grpSpPr>
          <a:xfrm>
            <a:off x="9363281" y="5539746"/>
            <a:ext cx="1915690" cy="430597"/>
            <a:chOff x="7021500" y="4167848"/>
            <a:chExt cx="1437450" cy="323102"/>
          </a:xfrm>
        </p:grpSpPr>
        <p:pic>
          <p:nvPicPr>
            <p:cNvPr id="175" name="Google Shape;175;g2fe4640561e_0_7"/>
            <p:cNvPicPr preferRelativeResize="0"/>
            <p:nvPr/>
          </p:nvPicPr>
          <p:blipFill rotWithShape="1">
            <a:blip r:embed="rId4">
              <a:alphaModFix/>
            </a:blip>
            <a:srcRect b="0" l="0" r="0" t="0"/>
            <a:stretch/>
          </p:blipFill>
          <p:spPr>
            <a:xfrm>
              <a:off x="7021500" y="4167850"/>
              <a:ext cx="807941" cy="323100"/>
            </a:xfrm>
            <a:prstGeom prst="rect">
              <a:avLst/>
            </a:prstGeom>
            <a:noFill/>
            <a:ln>
              <a:noFill/>
            </a:ln>
          </p:spPr>
        </p:pic>
        <p:pic>
          <p:nvPicPr>
            <p:cNvPr id="176" name="Google Shape;176;g2fe4640561e_0_7"/>
            <p:cNvPicPr preferRelativeResize="0"/>
            <p:nvPr/>
          </p:nvPicPr>
          <p:blipFill rotWithShape="1">
            <a:blip r:embed="rId5">
              <a:alphaModFix/>
            </a:blip>
            <a:srcRect b="0" l="0" r="0" t="0"/>
            <a:stretch/>
          </p:blipFill>
          <p:spPr>
            <a:xfrm>
              <a:off x="7918475" y="4167848"/>
              <a:ext cx="540475" cy="323100"/>
            </a:xfrm>
            <a:prstGeom prst="rect">
              <a:avLst/>
            </a:prstGeom>
            <a:noFill/>
            <a:ln>
              <a:noFill/>
            </a:ln>
          </p:spPr>
        </p:pic>
      </p:grpSp>
    </p:spTree>
  </p:cSld>
  <p:clrMapOvr>
    <a:masterClrMapping/>
  </p:clrMapOvr>
</p:sld>
</file>

<file path=ppt/slides/slide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81" name="Shape 181"/>
        <p:cNvGrpSpPr/>
        <p:nvPr/>
      </p:nvGrpSpPr>
      <p:grpSpPr>
        <a:xfrm>
          <a:off x="0" y="0"/>
          <a:ext cx="0" cy="0"/>
          <a:chOff x="0" y="0"/>
          <a:chExt cx="0" cy="0"/>
        </a:xfrm>
      </p:grpSpPr>
      <p:sp>
        <p:nvSpPr>
          <p:cNvPr id="182" name="Google Shape;182;g2f743f69ec8_0_414"/>
          <p:cNvSpPr txBox="1"/>
          <p:nvPr>
            <p:ph type="title"/>
          </p:nvPr>
        </p:nvSpPr>
        <p:spPr>
          <a:xfrm>
            <a:off x="895125" y="336650"/>
            <a:ext cx="10515600" cy="1325700"/>
          </a:xfrm>
          <a:prstGeom prst="rect">
            <a:avLst/>
          </a:prstGeom>
        </p:spPr>
        <p:txBody>
          <a:bodyPr anchorCtr="0" anchor="ctr" bIns="45700" lIns="91425" spcFirstLastPara="1" rIns="91425" wrap="square" tIns="45700">
            <a:normAutofit/>
          </a:bodyPr>
          <a:lstStyle/>
          <a:p>
            <a:pPr indent="0" lvl="0" marL="0" rtl="0" algn="l">
              <a:spcBef>
                <a:spcPts val="0"/>
              </a:spcBef>
              <a:spcAft>
                <a:spcPts val="0"/>
              </a:spcAft>
              <a:buNone/>
            </a:pPr>
            <a:r>
              <a:t/>
            </a:r>
            <a:endParaRPr/>
          </a:p>
        </p:txBody>
      </p:sp>
      <p:sp>
        <p:nvSpPr>
          <p:cNvPr id="183" name="Google Shape;183;g2f743f69ec8_0_414"/>
          <p:cNvSpPr txBox="1"/>
          <p:nvPr>
            <p:ph idx="1" type="body"/>
          </p:nvPr>
        </p:nvSpPr>
        <p:spPr>
          <a:xfrm>
            <a:off x="838200" y="1825625"/>
            <a:ext cx="10515600" cy="4351200"/>
          </a:xfrm>
          <a:prstGeom prst="rect">
            <a:avLst/>
          </a:prstGeom>
        </p:spPr>
        <p:txBody>
          <a:bodyPr anchorCtr="0" anchor="t" bIns="45700" lIns="91425" spcFirstLastPara="1" rIns="91425" wrap="square" tIns="45700">
            <a:normAutofit/>
          </a:bodyPr>
          <a:lstStyle/>
          <a:p>
            <a:pPr indent="0" lvl="0" marL="0" rtl="0" algn="l">
              <a:spcBef>
                <a:spcPts val="1000"/>
              </a:spcBef>
              <a:spcAft>
                <a:spcPts val="0"/>
              </a:spcAft>
              <a:buNone/>
            </a:pPr>
            <a:r>
              <a:t/>
            </a:r>
            <a:endParaRPr/>
          </a:p>
        </p:txBody>
      </p:sp>
      <p:pic>
        <p:nvPicPr>
          <p:cNvPr id="184" name="Google Shape;184;g2f743f69ec8_0_414"/>
          <p:cNvPicPr preferRelativeResize="0"/>
          <p:nvPr/>
        </p:nvPicPr>
        <p:blipFill>
          <a:blip r:embed="rId3">
            <a:alphaModFix/>
          </a:blip>
          <a:stretch>
            <a:fillRect/>
          </a:stretch>
        </p:blipFill>
        <p:spPr>
          <a:xfrm>
            <a:off x="0" y="0"/>
            <a:ext cx="12192000" cy="6858000"/>
          </a:xfrm>
          <a:prstGeom prst="rect">
            <a:avLst/>
          </a:prstGeom>
          <a:noFill/>
          <a:ln>
            <a:noFill/>
          </a:ln>
        </p:spPr>
      </p:pic>
    </p:spTree>
  </p:cSld>
  <p:clrMapOvr>
    <a:masterClrMapping/>
  </p:clrMapOvr>
</p:sld>
</file>

<file path=ppt/slides/slide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88" name="Shape 188"/>
        <p:cNvGrpSpPr/>
        <p:nvPr/>
      </p:nvGrpSpPr>
      <p:grpSpPr>
        <a:xfrm>
          <a:off x="0" y="0"/>
          <a:ext cx="0" cy="0"/>
          <a:chOff x="0" y="0"/>
          <a:chExt cx="0" cy="0"/>
        </a:xfrm>
      </p:grpSpPr>
      <p:sp>
        <p:nvSpPr>
          <p:cNvPr id="189" name="Google Shape;189;p1"/>
          <p:cNvSpPr txBox="1"/>
          <p:nvPr/>
        </p:nvSpPr>
        <p:spPr>
          <a:xfrm>
            <a:off x="-1138988" y="2388296"/>
            <a:ext cx="8871200" cy="1107749"/>
          </a:xfrm>
          <a:prstGeom prst="rect">
            <a:avLst/>
          </a:prstGeom>
          <a:noFill/>
          <a:ln>
            <a:noFill/>
          </a:ln>
        </p:spPr>
        <p:txBody>
          <a:bodyPr anchorCtr="0" anchor="t" bIns="60925" lIns="121900" spcFirstLastPara="1" rIns="121900" wrap="square" tIns="60925">
            <a:spAutoFit/>
          </a:bodyPr>
          <a:lstStyle/>
          <a:p>
            <a:pPr indent="0" lvl="0" marL="0" marR="0" rtl="0" algn="just">
              <a:spcBef>
                <a:spcPts val="0"/>
              </a:spcBef>
              <a:spcAft>
                <a:spcPts val="0"/>
              </a:spcAft>
              <a:buNone/>
            </a:pPr>
            <a:r>
              <a:t/>
            </a:r>
            <a:endParaRPr b="1" i="0" sz="2133" u="none" cap="none" strike="noStrike">
              <a:solidFill>
                <a:srgbClr val="000000"/>
              </a:solidFill>
              <a:latin typeface="Arial"/>
              <a:ea typeface="Arial"/>
              <a:cs typeface="Arial"/>
              <a:sym typeface="Arial"/>
            </a:endParaRPr>
          </a:p>
          <a:p>
            <a:pPr indent="0" lvl="0" marL="0" marR="0" rtl="0" algn="just">
              <a:spcBef>
                <a:spcPts val="0"/>
              </a:spcBef>
              <a:spcAft>
                <a:spcPts val="0"/>
              </a:spcAft>
              <a:buNone/>
            </a:pPr>
            <a:r>
              <a:t/>
            </a:r>
            <a:endParaRPr b="0" i="0" sz="2133" u="none" cap="none" strike="noStrike">
              <a:solidFill>
                <a:srgbClr val="000000"/>
              </a:solidFill>
              <a:latin typeface="Arial"/>
              <a:ea typeface="Arial"/>
              <a:cs typeface="Arial"/>
              <a:sym typeface="Arial"/>
            </a:endParaRPr>
          </a:p>
          <a:p>
            <a:pPr indent="0" lvl="0" marL="0" marR="0" rtl="0" algn="just">
              <a:spcBef>
                <a:spcPts val="0"/>
              </a:spcBef>
              <a:spcAft>
                <a:spcPts val="0"/>
              </a:spcAft>
              <a:buNone/>
            </a:pPr>
            <a:r>
              <a:t/>
            </a:r>
            <a:endParaRPr b="0" i="0" sz="2133" u="none" cap="none" strike="noStrike">
              <a:solidFill>
                <a:srgbClr val="000000"/>
              </a:solidFill>
              <a:latin typeface="Arial"/>
              <a:ea typeface="Arial"/>
              <a:cs typeface="Arial"/>
              <a:sym typeface="Arial"/>
            </a:endParaRPr>
          </a:p>
        </p:txBody>
      </p:sp>
      <p:sp>
        <p:nvSpPr>
          <p:cNvPr id="190" name="Google Shape;190;p1"/>
          <p:cNvSpPr/>
          <p:nvPr/>
        </p:nvSpPr>
        <p:spPr>
          <a:xfrm>
            <a:off x="9673341" y="1059"/>
            <a:ext cx="2516800" cy="6856000"/>
          </a:xfrm>
          <a:prstGeom prst="rect">
            <a:avLst/>
          </a:prstGeom>
          <a:solidFill>
            <a:srgbClr val="C32029"/>
          </a:solidFill>
          <a:ln>
            <a:noFill/>
          </a:ln>
        </p:spPr>
        <p:txBody>
          <a:bodyPr anchorCtr="0" anchor="ctr" bIns="60925" lIns="121900" spcFirstLastPara="1" rIns="121900" wrap="square" tIns="60925">
            <a:noAutofit/>
          </a:bodyPr>
          <a:lstStyle/>
          <a:p>
            <a:pPr indent="0" lvl="0" marL="0" marR="0" rtl="0" algn="ctr">
              <a:spcBef>
                <a:spcPts val="0"/>
              </a:spcBef>
              <a:spcAft>
                <a:spcPts val="0"/>
              </a:spcAft>
              <a:buNone/>
            </a:pPr>
            <a:r>
              <a:t/>
            </a:r>
            <a:endParaRPr b="0" i="0" sz="1351" u="none" cap="none" strike="noStrike">
              <a:solidFill>
                <a:schemeClr val="lt1"/>
              </a:solidFill>
              <a:latin typeface="Arial"/>
              <a:ea typeface="Arial"/>
              <a:cs typeface="Arial"/>
              <a:sym typeface="Arial"/>
            </a:endParaRPr>
          </a:p>
        </p:txBody>
      </p:sp>
      <p:pic>
        <p:nvPicPr>
          <p:cNvPr id="191" name="Google Shape;191;p1"/>
          <p:cNvPicPr preferRelativeResize="0"/>
          <p:nvPr/>
        </p:nvPicPr>
        <p:blipFill rotWithShape="1">
          <a:blip r:embed="rId3">
            <a:alphaModFix/>
          </a:blip>
          <a:srcRect b="0" l="0" r="0" t="0"/>
          <a:stretch/>
        </p:blipFill>
        <p:spPr>
          <a:xfrm>
            <a:off x="10281845" y="650306"/>
            <a:ext cx="1378480" cy="834343"/>
          </a:xfrm>
          <a:prstGeom prst="rect">
            <a:avLst/>
          </a:prstGeom>
          <a:noFill/>
          <a:ln>
            <a:noFill/>
          </a:ln>
        </p:spPr>
      </p:pic>
      <p:pic>
        <p:nvPicPr>
          <p:cNvPr id="192" name="Google Shape;192;p1"/>
          <p:cNvPicPr preferRelativeResize="0"/>
          <p:nvPr/>
        </p:nvPicPr>
        <p:blipFill rotWithShape="1">
          <a:blip r:embed="rId4">
            <a:alphaModFix/>
          </a:blip>
          <a:srcRect b="0" l="0" r="0" t="0"/>
          <a:stretch/>
        </p:blipFill>
        <p:spPr>
          <a:xfrm>
            <a:off x="10242926" y="6209395"/>
            <a:ext cx="1531657" cy="292816"/>
          </a:xfrm>
          <a:prstGeom prst="rect">
            <a:avLst/>
          </a:prstGeom>
          <a:noFill/>
          <a:ln>
            <a:noFill/>
          </a:ln>
        </p:spPr>
      </p:pic>
      <p:sp>
        <p:nvSpPr>
          <p:cNvPr id="193" name="Google Shape;193;p1"/>
          <p:cNvSpPr/>
          <p:nvPr/>
        </p:nvSpPr>
        <p:spPr>
          <a:xfrm>
            <a:off x="646275" y="464475"/>
            <a:ext cx="5685300" cy="1206000"/>
          </a:xfrm>
          <a:prstGeom prst="rect">
            <a:avLst/>
          </a:prstGeom>
          <a:solidFill>
            <a:srgbClr val="C32029"/>
          </a:solidFill>
          <a:ln>
            <a:noFill/>
          </a:ln>
        </p:spPr>
        <p:txBody>
          <a:bodyPr anchorCtr="0" anchor="ctr" bIns="60925" lIns="121900" spcFirstLastPara="1" rIns="121900" wrap="square" tIns="60925">
            <a:noAutofit/>
          </a:bodyPr>
          <a:lstStyle/>
          <a:p>
            <a:pPr indent="0" lvl="0" marL="0" marR="0" rtl="0" algn="ctr">
              <a:spcBef>
                <a:spcPts val="0"/>
              </a:spcBef>
              <a:spcAft>
                <a:spcPts val="0"/>
              </a:spcAft>
              <a:buNone/>
            </a:pPr>
            <a:r>
              <a:t/>
            </a:r>
            <a:endParaRPr b="0" i="0" sz="2399" u="none" cap="none" strike="noStrike">
              <a:solidFill>
                <a:schemeClr val="lt1"/>
              </a:solidFill>
              <a:latin typeface="Arial"/>
              <a:ea typeface="Arial"/>
              <a:cs typeface="Arial"/>
              <a:sym typeface="Arial"/>
            </a:endParaRPr>
          </a:p>
        </p:txBody>
      </p:sp>
      <p:sp>
        <p:nvSpPr>
          <p:cNvPr id="194" name="Google Shape;194;p1"/>
          <p:cNvSpPr txBox="1"/>
          <p:nvPr/>
        </p:nvSpPr>
        <p:spPr>
          <a:xfrm>
            <a:off x="913917" y="482293"/>
            <a:ext cx="6308100" cy="1107600"/>
          </a:xfrm>
          <a:prstGeom prst="rect">
            <a:avLst/>
          </a:prstGeom>
          <a:noFill/>
          <a:ln>
            <a:noFill/>
          </a:ln>
        </p:spPr>
        <p:txBody>
          <a:bodyPr anchorCtr="0" anchor="t" bIns="60925" lIns="121900" spcFirstLastPara="1" rIns="121900" wrap="square" tIns="60925">
            <a:spAutoFit/>
          </a:bodyPr>
          <a:lstStyle/>
          <a:p>
            <a:pPr indent="0" lvl="0" marL="0" marR="0" rtl="0" algn="l">
              <a:spcBef>
                <a:spcPts val="0"/>
              </a:spcBef>
              <a:spcAft>
                <a:spcPts val="0"/>
              </a:spcAft>
              <a:buNone/>
            </a:pPr>
            <a:r>
              <a:rPr b="1" i="0" lang="es-MX" sz="3199" u="none" cap="none" strike="noStrike">
                <a:solidFill>
                  <a:schemeClr val="lt1"/>
                </a:solidFill>
                <a:latin typeface="Montserrat ExtraBold"/>
                <a:ea typeface="Montserrat ExtraBold"/>
                <a:cs typeface="Montserrat ExtraBold"/>
                <a:sym typeface="Montserrat ExtraBold"/>
              </a:rPr>
              <a:t>¿Por qué nos damos la política?</a:t>
            </a:r>
            <a:endParaRPr sz="2400">
              <a:solidFill>
                <a:schemeClr val="dk1"/>
              </a:solidFill>
              <a:latin typeface="Arial"/>
              <a:ea typeface="Arial"/>
              <a:cs typeface="Arial"/>
              <a:sym typeface="Arial"/>
            </a:endParaRPr>
          </a:p>
        </p:txBody>
      </p:sp>
      <p:sp>
        <p:nvSpPr>
          <p:cNvPr id="195" name="Google Shape;195;p1"/>
          <p:cNvSpPr txBox="1"/>
          <p:nvPr/>
        </p:nvSpPr>
        <p:spPr>
          <a:xfrm>
            <a:off x="646275" y="2044900"/>
            <a:ext cx="5990100" cy="3586800"/>
          </a:xfrm>
          <a:prstGeom prst="rect">
            <a:avLst/>
          </a:prstGeom>
          <a:noFill/>
          <a:ln>
            <a:noFill/>
          </a:ln>
        </p:spPr>
        <p:txBody>
          <a:bodyPr anchorCtr="0" anchor="t" bIns="91425" lIns="91425" spcFirstLastPara="1" rIns="91425" wrap="square" tIns="91425">
            <a:noAutofit/>
          </a:bodyPr>
          <a:lstStyle/>
          <a:p>
            <a:pPr indent="0" lvl="0" marL="0" rtl="0" algn="l">
              <a:lnSpc>
                <a:spcPct val="150000"/>
              </a:lnSpc>
              <a:spcBef>
                <a:spcPts val="0"/>
              </a:spcBef>
              <a:spcAft>
                <a:spcPts val="0"/>
              </a:spcAft>
              <a:buNone/>
            </a:pPr>
            <a:r>
              <a:rPr lang="es-MX" sz="1833">
                <a:solidFill>
                  <a:schemeClr val="dk1"/>
                </a:solidFill>
                <a:highlight>
                  <a:schemeClr val="lt1"/>
                </a:highlight>
                <a:latin typeface="Montserrat"/>
                <a:ea typeface="Montserrat"/>
                <a:cs typeface="Montserrat"/>
                <a:sym typeface="Montserrat"/>
              </a:rPr>
              <a:t>«</a:t>
            </a:r>
            <a:r>
              <a:rPr lang="es-MX" sz="2000">
                <a:solidFill>
                  <a:schemeClr val="dk1"/>
                </a:solidFill>
                <a:latin typeface="Impact"/>
                <a:ea typeface="Impact"/>
                <a:cs typeface="Impact"/>
                <a:sym typeface="Impact"/>
              </a:rPr>
              <a:t>Sólo el hombre, entre los animales, posee la palabra </a:t>
            </a:r>
            <a:endParaRPr sz="2000">
              <a:solidFill>
                <a:schemeClr val="dk1"/>
              </a:solidFill>
              <a:latin typeface="Impact"/>
              <a:ea typeface="Impact"/>
              <a:cs typeface="Impact"/>
              <a:sym typeface="Impact"/>
            </a:endParaRPr>
          </a:p>
          <a:p>
            <a:pPr indent="0" lvl="0" marL="0" rtl="0" algn="l">
              <a:lnSpc>
                <a:spcPct val="150000"/>
              </a:lnSpc>
              <a:spcBef>
                <a:spcPts val="0"/>
              </a:spcBef>
              <a:spcAft>
                <a:spcPts val="0"/>
              </a:spcAft>
              <a:buNone/>
            </a:pPr>
            <a:r>
              <a:rPr lang="es-MX" sz="2000">
                <a:solidFill>
                  <a:schemeClr val="dk1"/>
                </a:solidFill>
                <a:latin typeface="Impact"/>
                <a:ea typeface="Impact"/>
                <a:cs typeface="Impact"/>
                <a:sym typeface="Impact"/>
              </a:rPr>
              <a:t>[...] la palabra existe para manifestar lo conveniente y lo dañino, así como lo justo y lo injusto. Y esto es lo propio de los humanos frente a los demás animales: poseer de modo exclusivo el sentido de lo bueno y de lo malo, lo justo y lo injusto [...] La participación comunitaria en ésta funda la casa familiar y la ciudad</a:t>
            </a:r>
            <a:r>
              <a:rPr lang="es-MX" sz="1833">
                <a:solidFill>
                  <a:schemeClr val="dk1"/>
                </a:solidFill>
                <a:highlight>
                  <a:schemeClr val="lt1"/>
                </a:highlight>
                <a:latin typeface="Montserrat"/>
                <a:ea typeface="Montserrat"/>
                <a:cs typeface="Montserrat"/>
                <a:sym typeface="Montserrat"/>
              </a:rPr>
              <a:t>».</a:t>
            </a:r>
            <a:endParaRPr sz="2000">
              <a:solidFill>
                <a:schemeClr val="dk1"/>
              </a:solidFill>
              <a:latin typeface="Impact"/>
              <a:ea typeface="Impact"/>
              <a:cs typeface="Impact"/>
              <a:sym typeface="Impact"/>
            </a:endParaRPr>
          </a:p>
          <a:p>
            <a:pPr indent="0" lvl="0" marL="0" rtl="0" algn="r">
              <a:lnSpc>
                <a:spcPct val="150000"/>
              </a:lnSpc>
              <a:spcBef>
                <a:spcPts val="0"/>
              </a:spcBef>
              <a:spcAft>
                <a:spcPts val="0"/>
              </a:spcAft>
              <a:buNone/>
            </a:pPr>
            <a:r>
              <a:rPr lang="es-MX" sz="1800">
                <a:solidFill>
                  <a:schemeClr val="dk1"/>
                </a:solidFill>
                <a:latin typeface="Impact"/>
                <a:ea typeface="Impact"/>
                <a:cs typeface="Impact"/>
                <a:sym typeface="Impact"/>
              </a:rPr>
              <a:t>Aristóteles, </a:t>
            </a:r>
            <a:r>
              <a:rPr i="1" lang="es-MX" sz="1800">
                <a:solidFill>
                  <a:schemeClr val="dk1"/>
                </a:solidFill>
                <a:latin typeface="Impact"/>
                <a:ea typeface="Impact"/>
                <a:cs typeface="Impact"/>
                <a:sym typeface="Impact"/>
              </a:rPr>
              <a:t>Política</a:t>
            </a:r>
            <a:r>
              <a:rPr lang="es-MX" sz="1800">
                <a:solidFill>
                  <a:schemeClr val="dk1"/>
                </a:solidFill>
                <a:latin typeface="Impact"/>
                <a:ea typeface="Impact"/>
                <a:cs typeface="Impact"/>
                <a:sym typeface="Impact"/>
              </a:rPr>
              <a:t>. </a:t>
            </a:r>
            <a:endParaRPr sz="1800">
              <a:solidFill>
                <a:schemeClr val="dk1"/>
              </a:solidFill>
              <a:latin typeface="Impact"/>
              <a:ea typeface="Impact"/>
              <a:cs typeface="Impact"/>
              <a:sym typeface="Impact"/>
            </a:endParaRPr>
          </a:p>
          <a:p>
            <a:pPr indent="0" lvl="0" marL="0" rtl="0" algn="just">
              <a:lnSpc>
                <a:spcPct val="150000"/>
              </a:lnSpc>
              <a:spcBef>
                <a:spcPts val="0"/>
              </a:spcBef>
              <a:spcAft>
                <a:spcPts val="0"/>
              </a:spcAft>
              <a:buNone/>
            </a:pPr>
            <a:r>
              <a:t/>
            </a:r>
            <a:endParaRPr sz="2000">
              <a:solidFill>
                <a:schemeClr val="dk1"/>
              </a:solidFill>
              <a:latin typeface="Impact"/>
              <a:ea typeface="Impact"/>
              <a:cs typeface="Impact"/>
              <a:sym typeface="Impact"/>
            </a:endParaRPr>
          </a:p>
          <a:p>
            <a:pPr indent="0" lvl="0" marL="0" rtl="0" algn="just">
              <a:lnSpc>
                <a:spcPct val="150000"/>
              </a:lnSpc>
              <a:spcBef>
                <a:spcPts val="0"/>
              </a:spcBef>
              <a:spcAft>
                <a:spcPts val="0"/>
              </a:spcAft>
              <a:buNone/>
            </a:pPr>
            <a:r>
              <a:t/>
            </a:r>
            <a:endParaRPr sz="2000">
              <a:solidFill>
                <a:schemeClr val="dk1"/>
              </a:solidFill>
              <a:latin typeface="Impact"/>
              <a:ea typeface="Impact"/>
              <a:cs typeface="Impact"/>
              <a:sym typeface="Impact"/>
            </a:endParaRPr>
          </a:p>
        </p:txBody>
      </p:sp>
      <p:pic>
        <p:nvPicPr>
          <p:cNvPr id="196" name="Google Shape;196;p1"/>
          <p:cNvPicPr preferRelativeResize="0"/>
          <p:nvPr/>
        </p:nvPicPr>
        <p:blipFill>
          <a:blip r:embed="rId5">
            <a:alphaModFix/>
          </a:blip>
          <a:stretch>
            <a:fillRect/>
          </a:stretch>
        </p:blipFill>
        <p:spPr>
          <a:xfrm>
            <a:off x="6559201" y="2157601"/>
            <a:ext cx="3114150" cy="3114126"/>
          </a:xfrm>
          <a:prstGeom prst="rect">
            <a:avLst/>
          </a:prstGeom>
          <a:noFill/>
          <a:ln>
            <a:noFill/>
          </a:ln>
        </p:spPr>
      </p:pic>
    </p:spTree>
  </p:cSld>
  <p:clrMapOvr>
    <a:masterClrMapping/>
  </p:clrMapOvr>
  <p:timing>
    <p:tnLst>
      <p:par>
        <p:cTn dur="indefinite" nodeType="tmRoot" restart="never">
          <p:childTnLst>
            <p:seq concurrent="1" nextAc="seek">
              <p:cTn dur="indefinite" id="2" nodeType="mainSeq">
                <p:childTnLst>
                  <p:par>
                    <p:cTn fill="hold">
                      <p:stCondLst>
                        <p:cond delay="indefinite"/>
                        <p:cond evt="onBegin" delay="0">
                          <p:tn val="2"/>
                        </p:cond>
                      </p:stCondLst>
                      <p:childTnLst>
                        <p:par>
                          <p:cTn fill="hold">
                            <p:stCondLst>
                              <p:cond delay="0"/>
                            </p:stCondLst>
                            <p:childTnLst>
                              <p:par>
                                <p:cTn fill="hold" nodeType="withEffect" presetClass="entr" presetID="10" presetSubtype="0">
                                  <p:stCondLst>
                                    <p:cond delay="0"/>
                                  </p:stCondLst>
                                  <p:childTnLst>
                                    <p:set>
                                      <p:cBhvr>
                                        <p:cTn dur="1" fill="hold">
                                          <p:stCondLst>
                                            <p:cond delay="0"/>
                                          </p:stCondLst>
                                        </p:cTn>
                                        <p:tgtEl>
                                          <p:spTgt spid="189"/>
                                        </p:tgtEl>
                                        <p:attrNameLst>
                                          <p:attrName>style.visibility</p:attrName>
                                        </p:attrNameLst>
                                      </p:cBhvr>
                                      <p:to>
                                        <p:strVal val="visible"/>
                                      </p:to>
                                    </p:set>
                                    <p:animEffect filter="fade" transition="in">
                                      <p:cBhvr>
                                        <p:cTn dur="500"/>
                                        <p:tgtEl>
                                          <p:spTgt spid="189"/>
                                        </p:tgtEl>
                                      </p:cBhvr>
                                    </p:animEffect>
                                  </p:childTnLst>
                                </p:cTn>
                              </p:par>
                            </p:childTnLst>
                          </p:cTn>
                        </p:par>
                        <p:par>
                          <p:cTn fill="hold">
                            <p:stCondLst>
                              <p:cond delay="500"/>
                            </p:stCondLst>
                            <p:childTnLst>
                              <p:par>
                                <p:cTn fill="hold" nodeType="afterEffect" presetClass="entr" presetID="2" presetSubtype="4">
                                  <p:stCondLst>
                                    <p:cond delay="0"/>
                                  </p:stCondLst>
                                  <p:childTnLst>
                                    <p:set>
                                      <p:cBhvr>
                                        <p:cTn dur="1" fill="hold">
                                          <p:stCondLst>
                                            <p:cond delay="0"/>
                                          </p:stCondLst>
                                        </p:cTn>
                                        <p:tgtEl>
                                          <p:spTgt spid="190"/>
                                        </p:tgtEl>
                                        <p:attrNameLst>
                                          <p:attrName>style.visibility</p:attrName>
                                        </p:attrNameLst>
                                      </p:cBhvr>
                                      <p:to>
                                        <p:strVal val="visible"/>
                                      </p:to>
                                    </p:set>
                                    <p:anim calcmode="lin" valueType="num">
                                      <p:cBhvr additive="base">
                                        <p:cTn dur="500"/>
                                        <p:tgtEl>
                                          <p:spTgt spid="190"/>
                                        </p:tgtEl>
                                        <p:attrNameLst>
                                          <p:attrName>ppt_y</p:attrName>
                                        </p:attrNameLst>
                                      </p:cBhvr>
                                      <p:tavLst>
                                        <p:tav fmla="" tm="0">
                                          <p:val>
                                            <p:strVal val="#ppt_y+1"/>
                                          </p:val>
                                        </p:tav>
                                        <p:tav fmla="" tm="100000">
                                          <p:val>
                                            <p:strVal val="#ppt_y"/>
                                          </p:val>
                                        </p:tav>
                                      </p:tavLst>
                                    </p:anim>
                                  </p:childTnLst>
                                </p:cTn>
                              </p:par>
                            </p:childTnLst>
                          </p:cTn>
                        </p:par>
                        <p:par>
                          <p:cTn fill="hold">
                            <p:stCondLst>
                              <p:cond delay="1000"/>
                            </p:stCondLst>
                            <p:childTnLst>
                              <p:par>
                                <p:cTn fill="hold" nodeType="afterEffect" presetClass="entr" presetID="10" presetSubtype="0">
                                  <p:stCondLst>
                                    <p:cond delay="0"/>
                                  </p:stCondLst>
                                  <p:childTnLst>
                                    <p:set>
                                      <p:cBhvr>
                                        <p:cTn dur="1" fill="hold">
                                          <p:stCondLst>
                                            <p:cond delay="0"/>
                                          </p:stCondLst>
                                        </p:cTn>
                                        <p:tgtEl>
                                          <p:spTgt spid="194">
                                            <p:txEl>
                                              <p:pRg end="0" st="0"/>
                                            </p:txEl>
                                          </p:spTgt>
                                        </p:tgtEl>
                                        <p:attrNameLst>
                                          <p:attrName>style.visibility</p:attrName>
                                        </p:attrNameLst>
                                      </p:cBhvr>
                                      <p:to>
                                        <p:strVal val="visible"/>
                                      </p:to>
                                    </p:set>
                                    <p:animEffect filter="fade" transition="in">
                                      <p:cBhvr>
                                        <p:cTn dur="500"/>
                                        <p:tgtEl>
                                          <p:spTgt spid="194">
                                            <p:txEl>
                                              <p:pRg end="0" st="0"/>
                                            </p:txEl>
                                          </p:spTgt>
                                        </p:tgtEl>
                                      </p:cBhvr>
                                    </p:animEffec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200" name="Shape 200"/>
        <p:cNvGrpSpPr/>
        <p:nvPr/>
      </p:nvGrpSpPr>
      <p:grpSpPr>
        <a:xfrm>
          <a:off x="0" y="0"/>
          <a:ext cx="0" cy="0"/>
          <a:chOff x="0" y="0"/>
          <a:chExt cx="0" cy="0"/>
        </a:xfrm>
      </p:grpSpPr>
      <p:sp>
        <p:nvSpPr>
          <p:cNvPr id="201" name="Google Shape;201;p2"/>
          <p:cNvSpPr txBox="1"/>
          <p:nvPr/>
        </p:nvSpPr>
        <p:spPr>
          <a:xfrm>
            <a:off x="733300" y="1418325"/>
            <a:ext cx="8432700" cy="5138700"/>
          </a:xfrm>
          <a:prstGeom prst="rect">
            <a:avLst/>
          </a:prstGeom>
          <a:solidFill>
            <a:schemeClr val="lt1"/>
          </a:solidFill>
          <a:ln>
            <a:noFill/>
          </a:ln>
        </p:spPr>
        <p:txBody>
          <a:bodyPr anchorCtr="0" anchor="t" bIns="45700" lIns="91425" spcFirstLastPara="1" rIns="91425" wrap="square" tIns="45700">
            <a:spAutoFit/>
          </a:bodyPr>
          <a:lstStyle/>
          <a:p>
            <a:pPr indent="0" lvl="0" marL="0" marR="0" rtl="0" algn="just">
              <a:spcBef>
                <a:spcPts val="0"/>
              </a:spcBef>
              <a:spcAft>
                <a:spcPts val="0"/>
              </a:spcAft>
              <a:buNone/>
            </a:pPr>
            <a:r>
              <a:t/>
            </a:r>
            <a:endParaRPr sz="1699">
              <a:solidFill>
                <a:schemeClr val="dk1"/>
              </a:solidFill>
              <a:latin typeface="Arial"/>
              <a:ea typeface="Arial"/>
              <a:cs typeface="Arial"/>
              <a:sym typeface="Arial"/>
            </a:endParaRPr>
          </a:p>
          <a:p>
            <a:pPr indent="0" lvl="0" marL="0" marR="0" rtl="0" algn="just">
              <a:spcBef>
                <a:spcPts val="0"/>
              </a:spcBef>
              <a:spcAft>
                <a:spcPts val="0"/>
              </a:spcAft>
              <a:buNone/>
            </a:pPr>
            <a:r>
              <a:rPr lang="es-MX" sz="2099">
                <a:solidFill>
                  <a:schemeClr val="dk1"/>
                </a:solidFill>
                <a:latin typeface="Arial"/>
                <a:ea typeface="Arial"/>
                <a:cs typeface="Arial"/>
                <a:sym typeface="Arial"/>
              </a:rPr>
              <a:t>La </a:t>
            </a:r>
            <a:r>
              <a:rPr b="1" lang="es-MX" sz="2099">
                <a:solidFill>
                  <a:srgbClr val="C00000"/>
                </a:solidFill>
                <a:latin typeface="Arial"/>
                <a:ea typeface="Arial"/>
                <a:cs typeface="Arial"/>
                <a:sym typeface="Arial"/>
              </a:rPr>
              <a:t>ética</a:t>
            </a:r>
            <a:r>
              <a:rPr lang="es-MX" sz="2099">
                <a:solidFill>
                  <a:schemeClr val="dk1"/>
                </a:solidFill>
                <a:latin typeface="Arial"/>
                <a:ea typeface="Arial"/>
                <a:cs typeface="Arial"/>
                <a:sym typeface="Arial"/>
              </a:rPr>
              <a:t> es la capacidad que tenemos de </a:t>
            </a:r>
            <a:r>
              <a:rPr b="1" lang="es-MX" sz="2099">
                <a:solidFill>
                  <a:srgbClr val="C00000"/>
                </a:solidFill>
                <a:latin typeface="Arial"/>
                <a:ea typeface="Arial"/>
                <a:cs typeface="Arial"/>
                <a:sym typeface="Arial"/>
              </a:rPr>
              <a:t>reflexionar</a:t>
            </a:r>
            <a:r>
              <a:rPr lang="es-MX" sz="2099">
                <a:solidFill>
                  <a:schemeClr val="dk1"/>
                </a:solidFill>
                <a:latin typeface="Arial"/>
                <a:ea typeface="Arial"/>
                <a:cs typeface="Arial"/>
                <a:sym typeface="Arial"/>
              </a:rPr>
              <a:t> sobre nuestros </a:t>
            </a:r>
            <a:r>
              <a:rPr b="1" lang="es-MX" sz="2099">
                <a:solidFill>
                  <a:srgbClr val="C00000"/>
                </a:solidFill>
                <a:latin typeface="Arial"/>
                <a:ea typeface="Arial"/>
                <a:cs typeface="Arial"/>
                <a:sym typeface="Arial"/>
              </a:rPr>
              <a:t>valores</a:t>
            </a:r>
            <a:r>
              <a:rPr lang="es-MX" sz="2099">
                <a:solidFill>
                  <a:schemeClr val="dk1"/>
                </a:solidFill>
                <a:latin typeface="Arial"/>
                <a:ea typeface="Arial"/>
                <a:cs typeface="Arial"/>
                <a:sym typeface="Arial"/>
              </a:rPr>
              <a:t>,</a:t>
            </a:r>
            <a:r>
              <a:rPr lang="es-MX" sz="2099">
                <a:solidFill>
                  <a:schemeClr val="dk1"/>
                </a:solidFill>
              </a:rPr>
              <a:t> </a:t>
            </a:r>
            <a:r>
              <a:rPr b="1" lang="es-MX" sz="2099">
                <a:solidFill>
                  <a:srgbClr val="C00000"/>
                </a:solidFill>
                <a:latin typeface="Arial"/>
                <a:ea typeface="Arial"/>
                <a:cs typeface="Arial"/>
                <a:sym typeface="Arial"/>
              </a:rPr>
              <a:t>costumbres</a:t>
            </a:r>
            <a:r>
              <a:rPr lang="es-MX" sz="2099">
                <a:solidFill>
                  <a:schemeClr val="dk1"/>
                </a:solidFill>
                <a:latin typeface="Arial"/>
                <a:ea typeface="Arial"/>
                <a:cs typeface="Arial"/>
                <a:sym typeface="Arial"/>
              </a:rPr>
              <a:t> u </a:t>
            </a:r>
            <a:r>
              <a:rPr b="1" lang="es-MX" sz="2099">
                <a:solidFill>
                  <a:srgbClr val="C00000"/>
                </a:solidFill>
              </a:rPr>
              <a:t>ó</a:t>
            </a:r>
            <a:r>
              <a:rPr b="1" lang="es-MX" sz="2099">
                <a:solidFill>
                  <a:srgbClr val="C00000"/>
                </a:solidFill>
                <a:latin typeface="Arial"/>
                <a:ea typeface="Arial"/>
                <a:cs typeface="Arial"/>
                <a:sym typeface="Arial"/>
              </a:rPr>
              <a:t>rdenes jurídicos</a:t>
            </a:r>
            <a:r>
              <a:rPr lang="es-MX" sz="2099">
                <a:solidFill>
                  <a:schemeClr val="dk1"/>
                </a:solidFill>
                <a:latin typeface="Arial"/>
                <a:ea typeface="Arial"/>
                <a:cs typeface="Arial"/>
                <a:sym typeface="Arial"/>
              </a:rPr>
              <a:t> que como sociedad practicamos, para  </a:t>
            </a:r>
            <a:r>
              <a:rPr b="1" lang="es-MX" sz="2099">
                <a:solidFill>
                  <a:srgbClr val="C00000"/>
                </a:solidFill>
                <a:latin typeface="Arial"/>
                <a:ea typeface="Arial"/>
                <a:cs typeface="Arial"/>
                <a:sym typeface="Arial"/>
              </a:rPr>
              <a:t>analizarlos críticamente</a:t>
            </a:r>
            <a:r>
              <a:rPr lang="es-MX" sz="2099">
                <a:solidFill>
                  <a:schemeClr val="dk1"/>
                </a:solidFill>
                <a:latin typeface="Arial"/>
                <a:ea typeface="Arial"/>
                <a:cs typeface="Arial"/>
                <a:sym typeface="Arial"/>
              </a:rPr>
              <a:t> y poderlos </a:t>
            </a:r>
            <a:r>
              <a:rPr b="1" lang="es-MX" sz="2099">
                <a:solidFill>
                  <a:srgbClr val="C00000"/>
                </a:solidFill>
                <a:latin typeface="Arial"/>
                <a:ea typeface="Arial"/>
                <a:cs typeface="Arial"/>
                <a:sym typeface="Arial"/>
              </a:rPr>
              <a:t>juzgar</a:t>
            </a:r>
            <a:r>
              <a:rPr lang="es-MX" sz="2099">
                <a:solidFill>
                  <a:schemeClr val="dk1"/>
                </a:solidFill>
                <a:latin typeface="Arial"/>
                <a:ea typeface="Arial"/>
                <a:cs typeface="Arial"/>
                <a:sym typeface="Arial"/>
              </a:rPr>
              <a:t> desde las legítimas y siempre cambiantes necesidades del </a:t>
            </a:r>
            <a:r>
              <a:rPr b="1" lang="es-MX" sz="2099">
                <a:solidFill>
                  <a:srgbClr val="C00000"/>
                </a:solidFill>
                <a:latin typeface="Arial"/>
                <a:ea typeface="Arial"/>
                <a:cs typeface="Arial"/>
                <a:sym typeface="Arial"/>
              </a:rPr>
              <a:t>pueblo</a:t>
            </a:r>
            <a:r>
              <a:rPr lang="es-MX" sz="2099">
                <a:solidFill>
                  <a:schemeClr val="dk1"/>
                </a:solidFill>
                <a:latin typeface="Arial"/>
                <a:ea typeface="Arial"/>
                <a:cs typeface="Arial"/>
                <a:sym typeface="Arial"/>
              </a:rPr>
              <a:t>.</a:t>
            </a:r>
            <a:endParaRPr sz="2099">
              <a:solidFill>
                <a:schemeClr val="dk1"/>
              </a:solidFill>
              <a:latin typeface="Arial"/>
              <a:ea typeface="Arial"/>
              <a:cs typeface="Arial"/>
              <a:sym typeface="Arial"/>
            </a:endParaRPr>
          </a:p>
          <a:p>
            <a:pPr indent="0" lvl="0" marL="0" marR="0" rtl="0" algn="just">
              <a:spcBef>
                <a:spcPts val="0"/>
              </a:spcBef>
              <a:spcAft>
                <a:spcPts val="0"/>
              </a:spcAft>
              <a:buNone/>
            </a:pPr>
            <a:r>
              <a:t/>
            </a:r>
            <a:endParaRPr sz="2099">
              <a:solidFill>
                <a:schemeClr val="dk1"/>
              </a:solidFill>
            </a:endParaRPr>
          </a:p>
          <a:p>
            <a:pPr indent="0" lvl="0" marL="0" marR="0" rtl="0" algn="just">
              <a:spcBef>
                <a:spcPts val="0"/>
              </a:spcBef>
              <a:spcAft>
                <a:spcPts val="0"/>
              </a:spcAft>
              <a:buNone/>
            </a:pPr>
            <a:r>
              <a:t/>
            </a:r>
            <a:endParaRPr sz="2099">
              <a:solidFill>
                <a:schemeClr val="dk1"/>
              </a:solidFill>
            </a:endParaRPr>
          </a:p>
          <a:p>
            <a:pPr indent="0" lvl="0" marL="0" marR="0" rtl="0" algn="just">
              <a:spcBef>
                <a:spcPts val="0"/>
              </a:spcBef>
              <a:spcAft>
                <a:spcPts val="0"/>
              </a:spcAft>
              <a:buNone/>
            </a:pPr>
            <a:r>
              <a:t/>
            </a:r>
            <a:endParaRPr sz="2099">
              <a:solidFill>
                <a:schemeClr val="dk1"/>
              </a:solidFill>
            </a:endParaRPr>
          </a:p>
          <a:p>
            <a:pPr indent="0" lvl="0" marL="0" marR="0" rtl="0" algn="just">
              <a:spcBef>
                <a:spcPts val="0"/>
              </a:spcBef>
              <a:spcAft>
                <a:spcPts val="0"/>
              </a:spcAft>
              <a:buNone/>
            </a:pPr>
            <a:r>
              <a:t/>
            </a:r>
            <a:endParaRPr sz="2099">
              <a:solidFill>
                <a:schemeClr val="dk1"/>
              </a:solidFill>
            </a:endParaRPr>
          </a:p>
          <a:p>
            <a:pPr indent="0" lvl="0" marL="0" marR="0" rtl="0" algn="just">
              <a:spcBef>
                <a:spcPts val="0"/>
              </a:spcBef>
              <a:spcAft>
                <a:spcPts val="0"/>
              </a:spcAft>
              <a:buNone/>
            </a:pPr>
            <a:r>
              <a:t/>
            </a:r>
            <a:endParaRPr sz="2099">
              <a:solidFill>
                <a:schemeClr val="dk1"/>
              </a:solidFill>
            </a:endParaRPr>
          </a:p>
          <a:p>
            <a:pPr indent="0" lvl="0" marL="0" marR="0" rtl="0" algn="just">
              <a:spcBef>
                <a:spcPts val="0"/>
              </a:spcBef>
              <a:spcAft>
                <a:spcPts val="0"/>
              </a:spcAft>
              <a:buNone/>
            </a:pPr>
            <a:r>
              <a:t/>
            </a:r>
            <a:endParaRPr sz="2099">
              <a:solidFill>
                <a:schemeClr val="dk1"/>
              </a:solidFill>
            </a:endParaRPr>
          </a:p>
          <a:p>
            <a:pPr indent="0" lvl="0" marL="0" marR="0" rtl="0" algn="just">
              <a:spcBef>
                <a:spcPts val="0"/>
              </a:spcBef>
              <a:spcAft>
                <a:spcPts val="0"/>
              </a:spcAft>
              <a:buNone/>
            </a:pPr>
            <a:r>
              <a:t/>
            </a:r>
            <a:endParaRPr sz="2099">
              <a:solidFill>
                <a:schemeClr val="dk1"/>
              </a:solidFill>
            </a:endParaRPr>
          </a:p>
          <a:p>
            <a:pPr indent="0" lvl="0" marL="0" marR="0" rtl="0" algn="just">
              <a:spcBef>
                <a:spcPts val="0"/>
              </a:spcBef>
              <a:spcAft>
                <a:spcPts val="0"/>
              </a:spcAft>
              <a:buNone/>
            </a:pPr>
            <a:r>
              <a:t/>
            </a:r>
            <a:endParaRPr sz="2099">
              <a:solidFill>
                <a:schemeClr val="dk1"/>
              </a:solidFill>
            </a:endParaRPr>
          </a:p>
          <a:p>
            <a:pPr indent="0" lvl="0" marL="0" rtl="0" algn="just">
              <a:spcBef>
                <a:spcPts val="0"/>
              </a:spcBef>
              <a:spcAft>
                <a:spcPts val="0"/>
              </a:spcAft>
              <a:buClr>
                <a:schemeClr val="dk1"/>
              </a:buClr>
              <a:buFont typeface="Arial"/>
              <a:buNone/>
            </a:pPr>
            <a:r>
              <a:rPr lang="es-MX" sz="2099">
                <a:solidFill>
                  <a:schemeClr val="dk1"/>
                </a:solidFill>
              </a:rPr>
              <a:t>E</a:t>
            </a:r>
            <a:r>
              <a:rPr lang="es-MX" sz="2099">
                <a:solidFill>
                  <a:schemeClr val="dk1"/>
                </a:solidFill>
                <a:extLst>
                  <a:ext uri="http://customooxmlschemas.google.com/">
                    <go:slidesCustomData xmlns:go="http://customooxmlschemas.google.com/" textRoundtripDataId="0"/>
                  </a:ext>
                </a:extLst>
              </a:rPr>
              <a:t>s un </a:t>
            </a:r>
            <a:r>
              <a:rPr b="1" lang="es-MX" sz="2099">
                <a:solidFill>
                  <a:srgbClr val="C00000"/>
                </a:solidFill>
                <a:extLst>
                  <a:ext uri="http://customooxmlschemas.google.com/">
                    <go:slidesCustomData xmlns:go="http://customooxmlschemas.google.com/" textRoundtripDataId="1"/>
                  </a:ext>
                </a:extLst>
              </a:rPr>
              <a:t>ejercicio crítico</a:t>
            </a:r>
            <a:r>
              <a:rPr lang="es-MX" sz="2099">
                <a:solidFill>
                  <a:schemeClr val="dk1"/>
                </a:solidFill>
                <a:extLst>
                  <a:ext uri="http://customooxmlschemas.google.com/">
                    <go:slidesCustomData xmlns:go="http://customooxmlschemas.google.com/" textRoundtripDataId="2"/>
                  </a:ext>
                </a:extLst>
              </a:rPr>
              <a:t> de </a:t>
            </a:r>
            <a:r>
              <a:rPr b="1" lang="es-MX" sz="2099">
                <a:solidFill>
                  <a:srgbClr val="C00000"/>
                </a:solidFill>
                <a:extLst>
                  <a:ext uri="http://customooxmlschemas.google.com/">
                    <go:slidesCustomData xmlns:go="http://customooxmlschemas.google.com/" textRoundtripDataId="3"/>
                  </a:ext>
                </a:extLst>
              </a:rPr>
              <a:t>transformación</a:t>
            </a:r>
            <a:r>
              <a:rPr lang="es-MX" sz="2099">
                <a:solidFill>
                  <a:schemeClr val="dk1"/>
                </a:solidFill>
                <a:extLst>
                  <a:ext uri="http://customooxmlschemas.google.com/">
                    <go:slidesCustomData xmlns:go="http://customooxmlschemas.google.com/" textRoundtripDataId="4"/>
                  </a:ext>
                </a:extLst>
              </a:rPr>
              <a:t> sobre la </a:t>
            </a:r>
            <a:r>
              <a:rPr b="1" lang="es-MX" sz="2099">
                <a:solidFill>
                  <a:srgbClr val="C00000"/>
                </a:solidFill>
                <a:extLst>
                  <a:ext uri="http://customooxmlschemas.google.com/">
                    <go:slidesCustomData xmlns:go="http://customooxmlschemas.google.com/" textRoundtripDataId="5"/>
                  </a:ext>
                </a:extLst>
              </a:rPr>
              <a:t>moralidad</a:t>
            </a:r>
            <a:r>
              <a:rPr lang="es-MX" sz="2099">
                <a:solidFill>
                  <a:schemeClr val="dk1"/>
                </a:solidFill>
                <a:extLst>
                  <a:ext uri="http://customooxmlschemas.google.com/">
                    <go:slidesCustomData xmlns:go="http://customooxmlschemas.google.com/" textRoundtripDataId="6"/>
                  </a:ext>
                </a:extLst>
              </a:rPr>
              <a:t> de una sociedad, cuando ésta se ha </a:t>
            </a:r>
            <a:r>
              <a:rPr b="1" lang="es-MX" sz="2099">
                <a:solidFill>
                  <a:srgbClr val="C00000"/>
                </a:solidFill>
                <a:extLst>
                  <a:ext uri="http://customooxmlschemas.google.com/">
                    <go:slidesCustomData xmlns:go="http://customooxmlschemas.google.com/" textRoundtripDataId="7"/>
                  </a:ext>
                </a:extLst>
              </a:rPr>
              <a:t>corrompido</a:t>
            </a:r>
            <a:r>
              <a:rPr lang="es-MX" sz="2099">
                <a:solidFill>
                  <a:schemeClr val="dk1"/>
                </a:solidFill>
                <a:extLst>
                  <a:ext uri="http://customooxmlschemas.google.com/">
                    <go:slidesCustomData xmlns:go="http://customooxmlschemas.google.com/" textRoundtripDataId="8"/>
                  </a:ext>
                </a:extLst>
              </a:rPr>
              <a:t>.</a:t>
            </a:r>
            <a:endParaRPr sz="2099">
              <a:solidFill>
                <a:schemeClr val="dk1"/>
              </a:solidFill>
            </a:endParaRPr>
          </a:p>
          <a:p>
            <a:pPr indent="0" lvl="0" marL="0" marR="0" rtl="0" algn="just">
              <a:spcBef>
                <a:spcPts val="0"/>
              </a:spcBef>
              <a:spcAft>
                <a:spcPts val="0"/>
              </a:spcAft>
              <a:buNone/>
            </a:pPr>
            <a:r>
              <a:t/>
            </a:r>
            <a:endParaRPr sz="1699">
              <a:solidFill>
                <a:schemeClr val="dk1"/>
              </a:solidFill>
              <a:latin typeface="Arial"/>
              <a:ea typeface="Arial"/>
              <a:cs typeface="Arial"/>
              <a:sym typeface="Arial"/>
            </a:endParaRPr>
          </a:p>
        </p:txBody>
      </p:sp>
      <p:sp>
        <p:nvSpPr>
          <p:cNvPr id="202" name="Google Shape;202;p2"/>
          <p:cNvSpPr/>
          <p:nvPr/>
        </p:nvSpPr>
        <p:spPr>
          <a:xfrm>
            <a:off x="9672237" y="1059"/>
            <a:ext cx="2516003" cy="6855885"/>
          </a:xfrm>
          <a:prstGeom prst="rect">
            <a:avLst/>
          </a:prstGeom>
          <a:solidFill>
            <a:srgbClr val="C32029"/>
          </a:solidFill>
          <a:ln>
            <a:noFill/>
          </a:ln>
        </p:spPr>
        <p:txBody>
          <a:bodyPr anchorCtr="0" anchor="ctr" bIns="45700" lIns="91425" spcFirstLastPara="1" rIns="91425" wrap="square" tIns="45700">
            <a:noAutofit/>
          </a:bodyPr>
          <a:lstStyle/>
          <a:p>
            <a:pPr indent="0" lvl="0" marL="0" marR="0" rtl="0" algn="ctr">
              <a:spcBef>
                <a:spcPts val="0"/>
              </a:spcBef>
              <a:spcAft>
                <a:spcPts val="0"/>
              </a:spcAft>
              <a:buNone/>
            </a:pPr>
            <a:r>
              <a:t/>
            </a:r>
            <a:endParaRPr sz="1351">
              <a:solidFill>
                <a:schemeClr val="lt1"/>
              </a:solidFill>
              <a:latin typeface="Arial"/>
              <a:ea typeface="Arial"/>
              <a:cs typeface="Arial"/>
              <a:sym typeface="Arial"/>
            </a:endParaRPr>
          </a:p>
        </p:txBody>
      </p:sp>
      <p:pic>
        <p:nvPicPr>
          <p:cNvPr id="203" name="Google Shape;203;p2"/>
          <p:cNvPicPr preferRelativeResize="0"/>
          <p:nvPr/>
        </p:nvPicPr>
        <p:blipFill rotWithShape="1">
          <a:blip r:embed="rId3">
            <a:alphaModFix/>
          </a:blip>
          <a:srcRect b="0" l="0" r="0" t="0"/>
          <a:stretch/>
        </p:blipFill>
        <p:spPr>
          <a:xfrm>
            <a:off x="10280554" y="650304"/>
            <a:ext cx="1378479" cy="834341"/>
          </a:xfrm>
          <a:prstGeom prst="rect">
            <a:avLst/>
          </a:prstGeom>
          <a:noFill/>
          <a:ln>
            <a:noFill/>
          </a:ln>
        </p:spPr>
      </p:pic>
      <p:pic>
        <p:nvPicPr>
          <p:cNvPr id="204" name="Google Shape;204;p2"/>
          <p:cNvPicPr preferRelativeResize="0"/>
          <p:nvPr/>
        </p:nvPicPr>
        <p:blipFill rotWithShape="1">
          <a:blip r:embed="rId4">
            <a:alphaModFix/>
          </a:blip>
          <a:srcRect b="0" l="0" r="0" t="0"/>
          <a:stretch/>
        </p:blipFill>
        <p:spPr>
          <a:xfrm>
            <a:off x="10241648" y="6209380"/>
            <a:ext cx="1531657" cy="292816"/>
          </a:xfrm>
          <a:prstGeom prst="rect">
            <a:avLst/>
          </a:prstGeom>
          <a:noFill/>
          <a:ln>
            <a:noFill/>
          </a:ln>
        </p:spPr>
      </p:pic>
      <p:sp>
        <p:nvSpPr>
          <p:cNvPr id="205" name="Google Shape;205;p2"/>
          <p:cNvSpPr/>
          <p:nvPr/>
        </p:nvSpPr>
        <p:spPr>
          <a:xfrm>
            <a:off x="733311" y="352945"/>
            <a:ext cx="4849501" cy="918327"/>
          </a:xfrm>
          <a:prstGeom prst="rect">
            <a:avLst/>
          </a:prstGeom>
          <a:solidFill>
            <a:srgbClr val="C32029"/>
          </a:solidFill>
          <a:ln>
            <a:noFill/>
          </a:ln>
        </p:spPr>
        <p:txBody>
          <a:bodyPr anchorCtr="0" anchor="ctr" bIns="45700" lIns="91425" spcFirstLastPara="1" rIns="91425" wrap="square" tIns="45700">
            <a:noAutofit/>
          </a:bodyPr>
          <a:lstStyle/>
          <a:p>
            <a:pPr indent="0" lvl="0" marL="0" marR="0" rtl="0" algn="ctr">
              <a:spcBef>
                <a:spcPts val="0"/>
              </a:spcBef>
              <a:spcAft>
                <a:spcPts val="0"/>
              </a:spcAft>
              <a:buNone/>
            </a:pPr>
            <a:r>
              <a:t/>
            </a:r>
            <a:endParaRPr sz="2397">
              <a:solidFill>
                <a:schemeClr val="lt1"/>
              </a:solidFill>
              <a:latin typeface="Arial"/>
              <a:ea typeface="Arial"/>
              <a:cs typeface="Arial"/>
              <a:sym typeface="Arial"/>
            </a:endParaRPr>
          </a:p>
        </p:txBody>
      </p:sp>
      <p:sp>
        <p:nvSpPr>
          <p:cNvPr id="206" name="Google Shape;206;p2"/>
          <p:cNvSpPr txBox="1"/>
          <p:nvPr/>
        </p:nvSpPr>
        <p:spPr>
          <a:xfrm>
            <a:off x="733310" y="608190"/>
            <a:ext cx="6995892" cy="1076641"/>
          </a:xfrm>
          <a:prstGeom prst="rect">
            <a:avLst/>
          </a:prstGeom>
          <a:noFill/>
          <a:ln>
            <a:noFill/>
          </a:ln>
        </p:spPr>
        <p:txBody>
          <a:bodyPr anchorCtr="0" anchor="t" bIns="45700" lIns="91425" spcFirstLastPara="1" rIns="91425" wrap="square" tIns="45700">
            <a:spAutoFit/>
          </a:bodyPr>
          <a:lstStyle/>
          <a:p>
            <a:pPr indent="0" lvl="0" marL="0" marR="0" rtl="0" algn="l">
              <a:spcBef>
                <a:spcPts val="0"/>
              </a:spcBef>
              <a:spcAft>
                <a:spcPts val="0"/>
              </a:spcAft>
              <a:buNone/>
            </a:pPr>
            <a:r>
              <a:rPr b="1" lang="es-MX" sz="3199">
                <a:solidFill>
                  <a:schemeClr val="lt1"/>
                </a:solidFill>
                <a:latin typeface="Montserrat"/>
                <a:ea typeface="Montserrat"/>
                <a:cs typeface="Montserrat"/>
                <a:sym typeface="Montserrat"/>
              </a:rPr>
              <a:t>DEFINiCIÓN DE ÉTICA </a:t>
            </a:r>
            <a:endParaRPr sz="3999">
              <a:solidFill>
                <a:schemeClr val="dk1"/>
              </a:solidFill>
              <a:latin typeface="Arial"/>
              <a:ea typeface="Arial"/>
              <a:cs typeface="Arial"/>
              <a:sym typeface="Arial"/>
            </a:endParaRPr>
          </a:p>
          <a:p>
            <a:pPr indent="0" lvl="0" marL="0" marR="0" rtl="0" algn="l">
              <a:spcBef>
                <a:spcPts val="0"/>
              </a:spcBef>
              <a:spcAft>
                <a:spcPts val="0"/>
              </a:spcAft>
              <a:buNone/>
            </a:pPr>
            <a:r>
              <a:t/>
            </a:r>
            <a:endParaRPr b="1" sz="3197">
              <a:solidFill>
                <a:schemeClr val="lt1"/>
              </a:solidFill>
              <a:latin typeface="Montserrat ExtraBold"/>
              <a:ea typeface="Montserrat ExtraBold"/>
              <a:cs typeface="Montserrat ExtraBold"/>
              <a:sym typeface="Montserrat ExtraBold"/>
            </a:endParaRPr>
          </a:p>
        </p:txBody>
      </p:sp>
      <p:pic>
        <p:nvPicPr>
          <p:cNvPr id="207" name="Google Shape;207;p2"/>
          <p:cNvPicPr preferRelativeResize="0"/>
          <p:nvPr/>
        </p:nvPicPr>
        <p:blipFill>
          <a:blip r:embed="rId5">
            <a:alphaModFix/>
          </a:blip>
          <a:stretch>
            <a:fillRect/>
          </a:stretch>
        </p:blipFill>
        <p:spPr>
          <a:xfrm>
            <a:off x="3314375" y="3215575"/>
            <a:ext cx="2516025" cy="2063100"/>
          </a:xfrm>
          <a:prstGeom prst="rect">
            <a:avLst/>
          </a:prstGeom>
          <a:noFill/>
          <a:ln>
            <a:noFill/>
          </a:ln>
        </p:spPr>
      </p:pic>
    </p:spTree>
  </p:cSld>
  <p:clrMapOvr>
    <a:masterClrMapping/>
  </p:clrMapOvr>
  <p:timing>
    <p:tnLst>
      <p:par>
        <p:cTn dur="indefinite" nodeType="tmRoot" restart="never">
          <p:childTnLst>
            <p:seq concurrent="1" nextAc="seek">
              <p:cTn dur="indefinite" id="2" nodeType="mainSeq">
                <p:childTnLst>
                  <p:par>
                    <p:cTn fill="hold">
                      <p:stCondLst>
                        <p:cond delay="indefinite"/>
                        <p:cond evt="onBegin" delay="0">
                          <p:tn val="2"/>
                        </p:cond>
                      </p:stCondLst>
                      <p:childTnLst>
                        <p:par>
                          <p:cTn fill="hold">
                            <p:stCondLst>
                              <p:cond delay="0"/>
                            </p:stCondLst>
                            <p:childTnLst>
                              <p:par>
                                <p:cTn fill="hold" nodeType="withEffect" presetClass="entr" presetID="10" presetSubtype="0">
                                  <p:stCondLst>
                                    <p:cond delay="0"/>
                                  </p:stCondLst>
                                  <p:childTnLst>
                                    <p:set>
                                      <p:cBhvr>
                                        <p:cTn dur="1" fill="hold">
                                          <p:stCondLst>
                                            <p:cond delay="0"/>
                                          </p:stCondLst>
                                        </p:cTn>
                                        <p:tgtEl>
                                          <p:spTgt spid="201"/>
                                        </p:tgtEl>
                                        <p:attrNameLst>
                                          <p:attrName>style.visibility</p:attrName>
                                        </p:attrNameLst>
                                      </p:cBhvr>
                                      <p:to>
                                        <p:strVal val="visible"/>
                                      </p:to>
                                    </p:set>
                                    <p:animEffect filter="fade" transition="in">
                                      <p:cBhvr>
                                        <p:cTn dur="500"/>
                                        <p:tgtEl>
                                          <p:spTgt spid="201"/>
                                        </p:tgtEl>
                                      </p:cBhvr>
                                    </p:animEffect>
                                  </p:childTnLst>
                                </p:cTn>
                              </p:par>
                            </p:childTnLst>
                          </p:cTn>
                        </p:par>
                        <p:par>
                          <p:cTn fill="hold">
                            <p:stCondLst>
                              <p:cond delay="500"/>
                            </p:stCondLst>
                            <p:childTnLst>
                              <p:par>
                                <p:cTn fill="hold" nodeType="afterEffect" presetClass="entr" presetID="2" presetSubtype="4">
                                  <p:stCondLst>
                                    <p:cond delay="0"/>
                                  </p:stCondLst>
                                  <p:childTnLst>
                                    <p:set>
                                      <p:cBhvr>
                                        <p:cTn dur="1" fill="hold">
                                          <p:stCondLst>
                                            <p:cond delay="0"/>
                                          </p:stCondLst>
                                        </p:cTn>
                                        <p:tgtEl>
                                          <p:spTgt spid="202"/>
                                        </p:tgtEl>
                                        <p:attrNameLst>
                                          <p:attrName>style.visibility</p:attrName>
                                        </p:attrNameLst>
                                      </p:cBhvr>
                                      <p:to>
                                        <p:strVal val="visible"/>
                                      </p:to>
                                    </p:set>
                                    <p:anim calcmode="lin" valueType="num">
                                      <p:cBhvr additive="base">
                                        <p:cTn dur="500"/>
                                        <p:tgtEl>
                                          <p:spTgt spid="202"/>
                                        </p:tgtEl>
                                        <p:attrNameLst>
                                          <p:attrName>ppt_y</p:attrName>
                                        </p:attrNameLst>
                                      </p:cBhvr>
                                      <p:tavLst>
                                        <p:tav fmla="" tm="0">
                                          <p:val>
                                            <p:strVal val="#ppt_y+1"/>
                                          </p:val>
                                        </p:tav>
                                        <p:tav fmla="" tm="100000">
                                          <p:val>
                                            <p:strVal val="#ppt_y"/>
                                          </p:val>
                                        </p:tav>
                                      </p:tavLst>
                                    </p:anim>
                                  </p:childTnLst>
                                </p:cTn>
                              </p:par>
                            </p:childTnLst>
                          </p:cTn>
                        </p:par>
                        <p:par>
                          <p:cTn fill="hold">
                            <p:stCondLst>
                              <p:cond delay="1000"/>
                            </p:stCondLst>
                            <p:childTnLst>
                              <p:par>
                                <p:cTn fill="hold" nodeType="afterEffect" presetClass="entr" presetID="10" presetSubtype="0">
                                  <p:stCondLst>
                                    <p:cond delay="0"/>
                                  </p:stCondLst>
                                  <p:childTnLst>
                                    <p:set>
                                      <p:cBhvr>
                                        <p:cTn dur="1" fill="hold">
                                          <p:stCondLst>
                                            <p:cond delay="0"/>
                                          </p:stCondLst>
                                        </p:cTn>
                                        <p:tgtEl>
                                          <p:spTgt spid="206">
                                            <p:txEl>
                                              <p:pRg end="0" st="0"/>
                                            </p:txEl>
                                          </p:spTgt>
                                        </p:tgtEl>
                                        <p:attrNameLst>
                                          <p:attrName>style.visibility</p:attrName>
                                        </p:attrNameLst>
                                      </p:cBhvr>
                                      <p:to>
                                        <p:strVal val="visible"/>
                                      </p:to>
                                    </p:set>
                                    <p:animEffect filter="fade" transition="in">
                                      <p:cBhvr>
                                        <p:cTn dur="500"/>
                                        <p:tgtEl>
                                          <p:spTgt spid="206">
                                            <p:txEl>
                                              <p:pRg end="0" st="0"/>
                                            </p:txEl>
                                          </p:spTgt>
                                        </p:tgtEl>
                                      </p:cBhvr>
                                    </p:animEffect>
                                  </p:childTnLst>
                                </p:cTn>
                              </p:par>
                            </p:childTnLst>
                          </p:cTn>
                        </p:par>
                        <p:par>
                          <p:cTn fill="hold">
                            <p:stCondLst>
                              <p:cond delay="1500"/>
                            </p:stCondLst>
                            <p:childTnLst>
                              <p:par>
                                <p:cTn fill="hold" nodeType="afterEffect" presetClass="entr" presetID="10" presetSubtype="0">
                                  <p:stCondLst>
                                    <p:cond delay="0"/>
                                  </p:stCondLst>
                                  <p:childTnLst>
                                    <p:set>
                                      <p:cBhvr>
                                        <p:cTn dur="1" fill="hold">
                                          <p:stCondLst>
                                            <p:cond delay="0"/>
                                          </p:stCondLst>
                                        </p:cTn>
                                        <p:tgtEl>
                                          <p:spTgt spid="206">
                                            <p:txEl>
                                              <p:pRg end="1" st="1"/>
                                            </p:txEl>
                                          </p:spTgt>
                                        </p:tgtEl>
                                        <p:attrNameLst>
                                          <p:attrName>style.visibility</p:attrName>
                                        </p:attrNameLst>
                                      </p:cBhvr>
                                      <p:to>
                                        <p:strVal val="visible"/>
                                      </p:to>
                                    </p:set>
                                    <p:animEffect filter="fade" transition="in">
                                      <p:cBhvr>
                                        <p:cTn dur="500"/>
                                        <p:tgtEl>
                                          <p:spTgt spid="206">
                                            <p:txEl>
                                              <p:pRg end="1" st="1"/>
                                            </p:txEl>
                                          </p:spTgt>
                                        </p:tgtEl>
                                      </p:cBhvr>
                                    </p:animEffec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211" name="Shape 211"/>
        <p:cNvGrpSpPr/>
        <p:nvPr/>
      </p:nvGrpSpPr>
      <p:grpSpPr>
        <a:xfrm>
          <a:off x="0" y="0"/>
          <a:ext cx="0" cy="0"/>
          <a:chOff x="0" y="0"/>
          <a:chExt cx="0" cy="0"/>
        </a:xfrm>
      </p:grpSpPr>
      <p:sp>
        <p:nvSpPr>
          <p:cNvPr id="212" name="Google Shape;212;g2fe59adaf76_0_6"/>
          <p:cNvSpPr txBox="1"/>
          <p:nvPr/>
        </p:nvSpPr>
        <p:spPr>
          <a:xfrm>
            <a:off x="733300" y="1418325"/>
            <a:ext cx="8432700" cy="2292300"/>
          </a:xfrm>
          <a:prstGeom prst="rect">
            <a:avLst/>
          </a:prstGeom>
          <a:noFill/>
          <a:ln>
            <a:noFill/>
          </a:ln>
        </p:spPr>
        <p:txBody>
          <a:bodyPr anchorCtr="0" anchor="t" bIns="45700" lIns="91425" spcFirstLastPara="1" rIns="91425" wrap="square" tIns="45700">
            <a:spAutoFit/>
          </a:bodyPr>
          <a:lstStyle/>
          <a:p>
            <a:pPr indent="0" lvl="0" marL="0" marR="0" rtl="0" algn="just">
              <a:spcBef>
                <a:spcPts val="0"/>
              </a:spcBef>
              <a:spcAft>
                <a:spcPts val="0"/>
              </a:spcAft>
              <a:buNone/>
            </a:pPr>
            <a:r>
              <a:t/>
            </a:r>
            <a:endParaRPr sz="2099">
              <a:solidFill>
                <a:schemeClr val="dk1"/>
              </a:solidFill>
            </a:endParaRPr>
          </a:p>
          <a:p>
            <a:pPr indent="0" lvl="0" marL="0" marR="0" rtl="0" algn="l">
              <a:spcBef>
                <a:spcPts val="0"/>
              </a:spcBef>
              <a:spcAft>
                <a:spcPts val="0"/>
              </a:spcAft>
              <a:buNone/>
            </a:pPr>
            <a:r>
              <a:rPr lang="es-MX" sz="2099">
                <a:solidFill>
                  <a:schemeClr val="dk1"/>
                </a:solidFill>
                <a:latin typeface="Arial"/>
                <a:ea typeface="Arial"/>
                <a:cs typeface="Arial"/>
                <a:sym typeface="Arial"/>
              </a:rPr>
              <a:t>Una </a:t>
            </a:r>
            <a:r>
              <a:rPr b="1" lang="es-MX" sz="2099">
                <a:solidFill>
                  <a:srgbClr val="C00000"/>
                </a:solidFill>
                <a:latin typeface="Arial"/>
                <a:ea typeface="Arial"/>
                <a:cs typeface="Arial"/>
                <a:sym typeface="Arial"/>
              </a:rPr>
              <a:t>personalidad ética </a:t>
            </a:r>
            <a:r>
              <a:rPr lang="es-MX" sz="2099">
                <a:solidFill>
                  <a:schemeClr val="dk1"/>
                </a:solidFill>
                <a:latin typeface="Arial"/>
                <a:ea typeface="Arial"/>
                <a:cs typeface="Arial"/>
                <a:sym typeface="Arial"/>
              </a:rPr>
              <a:t>es aquella que ejerce la cualidad de </a:t>
            </a:r>
            <a:r>
              <a:rPr b="1" lang="es-MX" sz="2099">
                <a:solidFill>
                  <a:srgbClr val="C00000"/>
                </a:solidFill>
                <a:latin typeface="Arial"/>
                <a:ea typeface="Arial"/>
                <a:cs typeface="Arial"/>
                <a:sym typeface="Arial"/>
              </a:rPr>
              <a:t>enfrentarse</a:t>
            </a:r>
            <a:r>
              <a:rPr lang="es-MX" sz="2099">
                <a:solidFill>
                  <a:schemeClr val="dk1"/>
                </a:solidFill>
                <a:latin typeface="Arial"/>
                <a:ea typeface="Arial"/>
                <a:cs typeface="Arial"/>
                <a:sym typeface="Arial"/>
              </a:rPr>
              <a:t> críticamente a sus </a:t>
            </a:r>
            <a:r>
              <a:rPr b="1" lang="es-MX" sz="2099">
                <a:solidFill>
                  <a:srgbClr val="C00000"/>
                </a:solidFill>
                <a:latin typeface="Arial"/>
                <a:ea typeface="Arial"/>
                <a:cs typeface="Arial"/>
                <a:sym typeface="Arial"/>
              </a:rPr>
              <a:t>instituciones</a:t>
            </a:r>
            <a:r>
              <a:rPr lang="es-MX" sz="2099">
                <a:solidFill>
                  <a:schemeClr val="dk1"/>
                </a:solidFill>
                <a:latin typeface="Arial"/>
                <a:ea typeface="Arial"/>
                <a:cs typeface="Arial"/>
                <a:sym typeface="Arial"/>
              </a:rPr>
              <a:t>, </a:t>
            </a:r>
            <a:r>
              <a:rPr b="1" lang="es-MX" sz="2099">
                <a:solidFill>
                  <a:srgbClr val="C00000"/>
                </a:solidFill>
                <a:latin typeface="Arial"/>
                <a:ea typeface="Arial"/>
                <a:cs typeface="Arial"/>
                <a:sym typeface="Arial"/>
              </a:rPr>
              <a:t>autoridades</a:t>
            </a:r>
            <a:r>
              <a:rPr lang="es-MX" sz="2099">
                <a:solidFill>
                  <a:schemeClr val="dk1"/>
                </a:solidFill>
                <a:latin typeface="Arial"/>
                <a:ea typeface="Arial"/>
                <a:cs typeface="Arial"/>
                <a:sym typeface="Arial"/>
              </a:rPr>
              <a:t>, </a:t>
            </a:r>
            <a:r>
              <a:rPr b="1" lang="es-MX" sz="2099">
                <a:solidFill>
                  <a:srgbClr val="C00000"/>
                </a:solidFill>
                <a:latin typeface="Arial"/>
                <a:ea typeface="Arial"/>
                <a:cs typeface="Arial"/>
                <a:sym typeface="Arial"/>
              </a:rPr>
              <a:t>sistemas</a:t>
            </a:r>
            <a:r>
              <a:rPr lang="es-MX" sz="2099">
                <a:solidFill>
                  <a:schemeClr val="dk1"/>
                </a:solidFill>
                <a:latin typeface="Arial"/>
                <a:ea typeface="Arial"/>
                <a:cs typeface="Arial"/>
                <a:sym typeface="Arial"/>
              </a:rPr>
              <a:t> </a:t>
            </a:r>
            <a:r>
              <a:rPr b="1" lang="es-MX" sz="2099">
                <a:solidFill>
                  <a:srgbClr val="C00000"/>
                </a:solidFill>
                <a:latin typeface="Arial"/>
                <a:ea typeface="Arial"/>
                <a:cs typeface="Arial"/>
                <a:sym typeface="Arial"/>
              </a:rPr>
              <a:t>normativos</a:t>
            </a:r>
            <a:r>
              <a:rPr lang="es-MX" sz="2099">
                <a:solidFill>
                  <a:schemeClr val="dk1"/>
                </a:solidFill>
                <a:latin typeface="Arial"/>
                <a:ea typeface="Arial"/>
                <a:cs typeface="Arial"/>
                <a:sym typeface="Arial"/>
              </a:rPr>
              <a:t>, </a:t>
            </a:r>
            <a:r>
              <a:rPr b="1" lang="es-MX" sz="2099">
                <a:solidFill>
                  <a:srgbClr val="C00000"/>
                </a:solidFill>
                <a:latin typeface="Arial"/>
                <a:ea typeface="Arial"/>
                <a:cs typeface="Arial"/>
                <a:sym typeface="Arial"/>
              </a:rPr>
              <a:t>reglas</a:t>
            </a:r>
            <a:r>
              <a:rPr lang="es-MX" sz="2099">
                <a:solidFill>
                  <a:schemeClr val="dk1"/>
                </a:solidFill>
                <a:latin typeface="Arial"/>
                <a:ea typeface="Arial"/>
                <a:cs typeface="Arial"/>
                <a:sym typeface="Arial"/>
              </a:rPr>
              <a:t> y </a:t>
            </a:r>
            <a:r>
              <a:rPr b="1" lang="es-MX" sz="2099">
                <a:solidFill>
                  <a:srgbClr val="C00000"/>
                </a:solidFill>
                <a:latin typeface="Arial"/>
                <a:ea typeface="Arial"/>
                <a:cs typeface="Arial"/>
                <a:sym typeface="Arial"/>
              </a:rPr>
              <a:t>valores</a:t>
            </a:r>
            <a:r>
              <a:rPr lang="es-MX" sz="2099">
                <a:solidFill>
                  <a:schemeClr val="dk1"/>
                </a:solidFill>
                <a:latin typeface="Arial"/>
                <a:ea typeface="Arial"/>
                <a:cs typeface="Arial"/>
                <a:sym typeface="Arial"/>
              </a:rPr>
              <a:t> para evaluar si son </a:t>
            </a:r>
            <a:r>
              <a:rPr b="1" lang="es-MX" sz="2099">
                <a:solidFill>
                  <a:srgbClr val="C00000"/>
                </a:solidFill>
                <a:latin typeface="Arial"/>
                <a:ea typeface="Arial"/>
                <a:cs typeface="Arial"/>
                <a:sym typeface="Arial"/>
              </a:rPr>
              <a:t>justos</a:t>
            </a:r>
            <a:r>
              <a:rPr lang="es-MX" sz="2099">
                <a:solidFill>
                  <a:schemeClr val="dk1"/>
                </a:solidFill>
                <a:latin typeface="Arial"/>
                <a:ea typeface="Arial"/>
                <a:cs typeface="Arial"/>
                <a:sym typeface="Arial"/>
              </a:rPr>
              <a:t> o </a:t>
            </a:r>
            <a:r>
              <a:rPr b="1" lang="es-MX" sz="2099">
                <a:solidFill>
                  <a:srgbClr val="C00000"/>
                </a:solidFill>
                <a:latin typeface="Arial"/>
                <a:ea typeface="Arial"/>
                <a:cs typeface="Arial"/>
                <a:sym typeface="Arial"/>
              </a:rPr>
              <a:t>injustos</a:t>
            </a:r>
            <a:r>
              <a:rPr lang="es-MX" sz="2099">
                <a:solidFill>
                  <a:schemeClr val="dk1"/>
                </a:solidFill>
                <a:latin typeface="Arial"/>
                <a:ea typeface="Arial"/>
                <a:cs typeface="Arial"/>
                <a:sym typeface="Arial"/>
              </a:rPr>
              <a:t>. </a:t>
            </a:r>
            <a:endParaRPr sz="2099">
              <a:solidFill>
                <a:schemeClr val="dk1"/>
              </a:solidFill>
              <a:latin typeface="Arial"/>
              <a:ea typeface="Arial"/>
              <a:cs typeface="Arial"/>
              <a:sym typeface="Arial"/>
            </a:endParaRPr>
          </a:p>
          <a:p>
            <a:pPr indent="0" lvl="0" marL="0" marR="0" rtl="0" algn="just">
              <a:spcBef>
                <a:spcPts val="0"/>
              </a:spcBef>
              <a:spcAft>
                <a:spcPts val="0"/>
              </a:spcAft>
              <a:buNone/>
            </a:pPr>
            <a:r>
              <a:t/>
            </a:r>
            <a:endParaRPr sz="2099">
              <a:solidFill>
                <a:schemeClr val="dk1"/>
              </a:solidFill>
            </a:endParaRPr>
          </a:p>
          <a:p>
            <a:pPr indent="0" lvl="0" marL="0" marR="0" rtl="0" algn="just">
              <a:spcBef>
                <a:spcPts val="0"/>
              </a:spcBef>
              <a:spcAft>
                <a:spcPts val="0"/>
              </a:spcAft>
              <a:buNone/>
            </a:pPr>
            <a:r>
              <a:t/>
            </a:r>
            <a:endParaRPr sz="1699">
              <a:solidFill>
                <a:schemeClr val="dk1"/>
              </a:solidFill>
              <a:latin typeface="Arial"/>
              <a:ea typeface="Arial"/>
              <a:cs typeface="Arial"/>
              <a:sym typeface="Arial"/>
            </a:endParaRPr>
          </a:p>
        </p:txBody>
      </p:sp>
      <p:sp>
        <p:nvSpPr>
          <p:cNvPr id="213" name="Google Shape;213;g2fe59adaf76_0_6"/>
          <p:cNvSpPr/>
          <p:nvPr/>
        </p:nvSpPr>
        <p:spPr>
          <a:xfrm>
            <a:off x="9672237" y="1059"/>
            <a:ext cx="2516100" cy="6855900"/>
          </a:xfrm>
          <a:prstGeom prst="rect">
            <a:avLst/>
          </a:prstGeom>
          <a:solidFill>
            <a:srgbClr val="C32029"/>
          </a:solidFill>
          <a:ln>
            <a:noFill/>
          </a:ln>
        </p:spPr>
        <p:txBody>
          <a:bodyPr anchorCtr="0" anchor="ctr" bIns="45700" lIns="91425" spcFirstLastPara="1" rIns="91425" wrap="square" tIns="45700">
            <a:noAutofit/>
          </a:bodyPr>
          <a:lstStyle/>
          <a:p>
            <a:pPr indent="0" lvl="0" marL="0" marR="0" rtl="0" algn="ctr">
              <a:spcBef>
                <a:spcPts val="0"/>
              </a:spcBef>
              <a:spcAft>
                <a:spcPts val="0"/>
              </a:spcAft>
              <a:buNone/>
            </a:pPr>
            <a:r>
              <a:t/>
            </a:r>
            <a:endParaRPr sz="1351">
              <a:solidFill>
                <a:schemeClr val="lt1"/>
              </a:solidFill>
              <a:latin typeface="Arial"/>
              <a:ea typeface="Arial"/>
              <a:cs typeface="Arial"/>
              <a:sym typeface="Arial"/>
            </a:endParaRPr>
          </a:p>
        </p:txBody>
      </p:sp>
      <p:pic>
        <p:nvPicPr>
          <p:cNvPr id="214" name="Google Shape;214;g2fe59adaf76_0_6"/>
          <p:cNvPicPr preferRelativeResize="0"/>
          <p:nvPr/>
        </p:nvPicPr>
        <p:blipFill rotWithShape="1">
          <a:blip r:embed="rId3">
            <a:alphaModFix/>
          </a:blip>
          <a:srcRect b="0" l="0" r="0" t="0"/>
          <a:stretch/>
        </p:blipFill>
        <p:spPr>
          <a:xfrm>
            <a:off x="10280554" y="650304"/>
            <a:ext cx="1378481" cy="834341"/>
          </a:xfrm>
          <a:prstGeom prst="rect">
            <a:avLst/>
          </a:prstGeom>
          <a:noFill/>
          <a:ln>
            <a:noFill/>
          </a:ln>
        </p:spPr>
      </p:pic>
      <p:pic>
        <p:nvPicPr>
          <p:cNvPr id="215" name="Google Shape;215;g2fe59adaf76_0_6"/>
          <p:cNvPicPr preferRelativeResize="0"/>
          <p:nvPr/>
        </p:nvPicPr>
        <p:blipFill rotWithShape="1">
          <a:blip r:embed="rId4">
            <a:alphaModFix/>
          </a:blip>
          <a:srcRect b="0" l="0" r="0" t="0"/>
          <a:stretch/>
        </p:blipFill>
        <p:spPr>
          <a:xfrm>
            <a:off x="10241648" y="6209380"/>
            <a:ext cx="1531655" cy="292816"/>
          </a:xfrm>
          <a:prstGeom prst="rect">
            <a:avLst/>
          </a:prstGeom>
          <a:noFill/>
          <a:ln>
            <a:noFill/>
          </a:ln>
        </p:spPr>
      </p:pic>
      <p:sp>
        <p:nvSpPr>
          <p:cNvPr id="216" name="Google Shape;216;g2fe59adaf76_0_6"/>
          <p:cNvSpPr/>
          <p:nvPr/>
        </p:nvSpPr>
        <p:spPr>
          <a:xfrm>
            <a:off x="733311" y="352945"/>
            <a:ext cx="4849500" cy="918300"/>
          </a:xfrm>
          <a:prstGeom prst="rect">
            <a:avLst/>
          </a:prstGeom>
          <a:solidFill>
            <a:srgbClr val="C32029"/>
          </a:solidFill>
          <a:ln>
            <a:noFill/>
          </a:ln>
        </p:spPr>
        <p:txBody>
          <a:bodyPr anchorCtr="0" anchor="ctr" bIns="45700" lIns="91425" spcFirstLastPara="1" rIns="91425" wrap="square" tIns="45700">
            <a:noAutofit/>
          </a:bodyPr>
          <a:lstStyle/>
          <a:p>
            <a:pPr indent="0" lvl="0" marL="0" marR="0" rtl="0" algn="ctr">
              <a:spcBef>
                <a:spcPts val="0"/>
              </a:spcBef>
              <a:spcAft>
                <a:spcPts val="0"/>
              </a:spcAft>
              <a:buNone/>
            </a:pPr>
            <a:r>
              <a:t/>
            </a:r>
            <a:endParaRPr sz="2397">
              <a:solidFill>
                <a:schemeClr val="lt1"/>
              </a:solidFill>
              <a:latin typeface="Arial"/>
              <a:ea typeface="Arial"/>
              <a:cs typeface="Arial"/>
              <a:sym typeface="Arial"/>
            </a:endParaRPr>
          </a:p>
        </p:txBody>
      </p:sp>
      <p:sp>
        <p:nvSpPr>
          <p:cNvPr id="217" name="Google Shape;217;g2fe59adaf76_0_6"/>
          <p:cNvSpPr txBox="1"/>
          <p:nvPr/>
        </p:nvSpPr>
        <p:spPr>
          <a:xfrm>
            <a:off x="733310" y="608190"/>
            <a:ext cx="6996000" cy="1076700"/>
          </a:xfrm>
          <a:prstGeom prst="rect">
            <a:avLst/>
          </a:prstGeom>
          <a:noFill/>
          <a:ln>
            <a:noFill/>
          </a:ln>
        </p:spPr>
        <p:txBody>
          <a:bodyPr anchorCtr="0" anchor="t" bIns="45700" lIns="91425" spcFirstLastPara="1" rIns="91425" wrap="square" tIns="45700">
            <a:spAutoFit/>
          </a:bodyPr>
          <a:lstStyle/>
          <a:p>
            <a:pPr indent="0" lvl="0" marL="0" marR="0" rtl="0" algn="l">
              <a:spcBef>
                <a:spcPts val="0"/>
              </a:spcBef>
              <a:spcAft>
                <a:spcPts val="0"/>
              </a:spcAft>
              <a:buNone/>
            </a:pPr>
            <a:r>
              <a:rPr b="1" lang="es-MX" sz="3199">
                <a:solidFill>
                  <a:schemeClr val="lt1"/>
                </a:solidFill>
                <a:latin typeface="Montserrat"/>
                <a:ea typeface="Montserrat"/>
                <a:cs typeface="Montserrat"/>
                <a:sym typeface="Montserrat"/>
              </a:rPr>
              <a:t>Subjetividad ética</a:t>
            </a:r>
            <a:r>
              <a:rPr b="1" lang="es-MX" sz="3199">
                <a:solidFill>
                  <a:schemeClr val="lt1"/>
                </a:solidFill>
                <a:latin typeface="Montserrat"/>
                <a:ea typeface="Montserrat"/>
                <a:cs typeface="Montserrat"/>
                <a:sym typeface="Montserrat"/>
              </a:rPr>
              <a:t> </a:t>
            </a:r>
            <a:endParaRPr b="1" sz="3199">
              <a:solidFill>
                <a:schemeClr val="lt1"/>
              </a:solidFill>
              <a:latin typeface="Montserrat"/>
              <a:ea typeface="Montserrat"/>
              <a:cs typeface="Montserrat"/>
              <a:sym typeface="Montserrat"/>
            </a:endParaRPr>
          </a:p>
          <a:p>
            <a:pPr indent="0" lvl="0" marL="0" marR="0" rtl="0" algn="l">
              <a:spcBef>
                <a:spcPts val="0"/>
              </a:spcBef>
              <a:spcAft>
                <a:spcPts val="0"/>
              </a:spcAft>
              <a:buNone/>
            </a:pPr>
            <a:r>
              <a:t/>
            </a:r>
            <a:endParaRPr b="1" sz="3197">
              <a:solidFill>
                <a:schemeClr val="lt1"/>
              </a:solidFill>
              <a:latin typeface="Montserrat ExtraBold"/>
              <a:ea typeface="Montserrat ExtraBold"/>
              <a:cs typeface="Montserrat ExtraBold"/>
              <a:sym typeface="Montserrat ExtraBold"/>
            </a:endParaRPr>
          </a:p>
        </p:txBody>
      </p:sp>
      <p:pic>
        <p:nvPicPr>
          <p:cNvPr id="218" name="Google Shape;218;g2fe59adaf76_0_6"/>
          <p:cNvPicPr preferRelativeResize="0"/>
          <p:nvPr/>
        </p:nvPicPr>
        <p:blipFill>
          <a:blip r:embed="rId5">
            <a:alphaModFix/>
          </a:blip>
          <a:stretch>
            <a:fillRect/>
          </a:stretch>
        </p:blipFill>
        <p:spPr>
          <a:xfrm>
            <a:off x="4378875" y="3265450"/>
            <a:ext cx="5054425" cy="3336450"/>
          </a:xfrm>
          <a:prstGeom prst="rect">
            <a:avLst/>
          </a:prstGeom>
          <a:noFill/>
          <a:ln>
            <a:noFill/>
          </a:ln>
        </p:spPr>
      </p:pic>
      <p:sp>
        <p:nvSpPr>
          <p:cNvPr id="219" name="Google Shape;219;g2fe59adaf76_0_6"/>
          <p:cNvSpPr txBox="1"/>
          <p:nvPr/>
        </p:nvSpPr>
        <p:spPr>
          <a:xfrm>
            <a:off x="526425" y="4368050"/>
            <a:ext cx="3613500" cy="1735800"/>
          </a:xfrm>
          <a:prstGeom prst="rect">
            <a:avLst/>
          </a:prstGeom>
          <a:noFill/>
          <a:ln cap="flat" cmpd="sng" w="38100">
            <a:solidFill>
              <a:srgbClr val="980000"/>
            </a:solidFill>
            <a:prstDash val="solid"/>
            <a:round/>
            <a:headEnd len="sm" w="sm" type="none"/>
            <a:tailEnd len="sm" w="sm" type="none"/>
          </a:ln>
        </p:spPr>
        <p:txBody>
          <a:bodyPr anchorCtr="0" anchor="t" bIns="91425" lIns="91425" spcFirstLastPara="1" rIns="91425" wrap="square" tIns="91425">
            <a:noAutofit/>
          </a:bodyPr>
          <a:lstStyle/>
          <a:p>
            <a:pPr indent="0" lvl="0" marL="0" rtl="0" algn="just">
              <a:spcBef>
                <a:spcPts val="0"/>
              </a:spcBef>
              <a:spcAft>
                <a:spcPts val="0"/>
              </a:spcAft>
              <a:buNone/>
            </a:pPr>
            <a:r>
              <a:t/>
            </a:r>
            <a:endParaRPr sz="2200">
              <a:solidFill>
                <a:srgbClr val="C00000"/>
              </a:solidFill>
              <a:highlight>
                <a:schemeClr val="lt1"/>
              </a:highlight>
              <a:latin typeface="Impact"/>
              <a:ea typeface="Impact"/>
              <a:cs typeface="Impact"/>
              <a:sym typeface="Impact"/>
            </a:endParaRPr>
          </a:p>
          <a:p>
            <a:pPr indent="0" lvl="0" marL="0" rtl="0" algn="just">
              <a:spcBef>
                <a:spcPts val="0"/>
              </a:spcBef>
              <a:spcAft>
                <a:spcPts val="0"/>
              </a:spcAft>
              <a:buNone/>
            </a:pPr>
            <a:r>
              <a:rPr lang="es-MX" sz="2200">
                <a:solidFill>
                  <a:srgbClr val="C00000"/>
                </a:solidFill>
                <a:highlight>
                  <a:schemeClr val="lt1"/>
                </a:highlight>
                <a:latin typeface="Impact"/>
                <a:ea typeface="Impact"/>
                <a:cs typeface="Impact"/>
                <a:sym typeface="Impact"/>
              </a:rPr>
              <a:t>Toda </a:t>
            </a:r>
            <a:r>
              <a:rPr lang="es-MX" sz="2200">
                <a:solidFill>
                  <a:srgbClr val="C00000"/>
                </a:solidFill>
                <a:highlight>
                  <a:schemeClr val="lt1"/>
                </a:highlight>
                <a:latin typeface="Impact"/>
                <a:ea typeface="Impact"/>
                <a:cs typeface="Impact"/>
                <a:sym typeface="Impact"/>
              </a:rPr>
              <a:t>transformación</a:t>
            </a:r>
            <a:r>
              <a:rPr lang="es-MX" sz="2200">
                <a:solidFill>
                  <a:srgbClr val="C00000"/>
                </a:solidFill>
                <a:highlight>
                  <a:schemeClr val="lt1"/>
                </a:highlight>
                <a:latin typeface="Impact"/>
                <a:ea typeface="Impact"/>
                <a:cs typeface="Impact"/>
                <a:sym typeface="Impact"/>
              </a:rPr>
              <a:t> </a:t>
            </a:r>
            <a:r>
              <a:rPr lang="es-MX" sz="2200">
                <a:solidFill>
                  <a:srgbClr val="C00000"/>
                </a:solidFill>
                <a:highlight>
                  <a:schemeClr val="lt1"/>
                </a:highlight>
                <a:latin typeface="Impact"/>
                <a:ea typeface="Impact"/>
                <a:cs typeface="Impact"/>
                <a:sym typeface="Impact"/>
              </a:rPr>
              <a:t>polític</a:t>
            </a:r>
            <a:r>
              <a:rPr lang="es-MX" sz="2100">
                <a:solidFill>
                  <a:srgbClr val="C00000"/>
                </a:solidFill>
                <a:highlight>
                  <a:schemeClr val="lt1"/>
                </a:highlight>
                <a:latin typeface="Impact"/>
                <a:ea typeface="Impact"/>
                <a:cs typeface="Impact"/>
                <a:sym typeface="Impact"/>
              </a:rPr>
              <a:t>a</a:t>
            </a:r>
            <a:r>
              <a:rPr lang="es-MX" sz="2200">
                <a:solidFill>
                  <a:srgbClr val="C00000"/>
                </a:solidFill>
                <a:highlight>
                  <a:schemeClr val="lt1"/>
                </a:highlight>
                <a:latin typeface="Impact"/>
                <a:ea typeface="Impact"/>
                <a:cs typeface="Impact"/>
                <a:sym typeface="Impact"/>
              </a:rPr>
              <a:t> se da a partir del surgimiento de una </a:t>
            </a:r>
            <a:r>
              <a:rPr lang="es-MX" sz="2200">
                <a:solidFill>
                  <a:srgbClr val="C00000"/>
                </a:solidFill>
                <a:highlight>
                  <a:schemeClr val="lt1"/>
                </a:highlight>
                <a:latin typeface="Impact"/>
                <a:ea typeface="Impact"/>
                <a:cs typeface="Impact"/>
                <a:sym typeface="Impact"/>
              </a:rPr>
              <a:t>subjetividad</a:t>
            </a:r>
            <a:r>
              <a:rPr lang="es-MX" sz="2200">
                <a:solidFill>
                  <a:srgbClr val="C00000"/>
                </a:solidFill>
                <a:highlight>
                  <a:schemeClr val="lt1"/>
                </a:highlight>
                <a:latin typeface="Impact"/>
                <a:ea typeface="Impact"/>
                <a:cs typeface="Impact"/>
                <a:sym typeface="Impact"/>
              </a:rPr>
              <a:t> </a:t>
            </a:r>
            <a:r>
              <a:rPr lang="es-MX" sz="2200">
                <a:solidFill>
                  <a:srgbClr val="C00000"/>
                </a:solidFill>
                <a:highlight>
                  <a:schemeClr val="lt1"/>
                </a:highlight>
                <a:latin typeface="Impact"/>
                <a:ea typeface="Impact"/>
                <a:cs typeface="Impact"/>
                <a:sym typeface="Impact"/>
              </a:rPr>
              <a:t>ética</a:t>
            </a:r>
            <a:r>
              <a:rPr lang="es-MX" sz="2200">
                <a:solidFill>
                  <a:srgbClr val="C00000"/>
                </a:solidFill>
                <a:highlight>
                  <a:schemeClr val="lt1"/>
                </a:highlight>
                <a:latin typeface="Montserrat"/>
                <a:ea typeface="Montserrat"/>
                <a:cs typeface="Montserrat"/>
                <a:sym typeface="Montserrat"/>
              </a:rPr>
              <a:t> </a:t>
            </a:r>
            <a:r>
              <a:rPr lang="es-MX" sz="2800">
                <a:solidFill>
                  <a:srgbClr val="C00000"/>
                </a:solidFill>
                <a:highlight>
                  <a:schemeClr val="lt1"/>
                </a:highlight>
              </a:rPr>
              <a:t> </a:t>
            </a:r>
            <a:endParaRPr sz="2800">
              <a:solidFill>
                <a:srgbClr val="C00000"/>
              </a:solidFill>
              <a:highlight>
                <a:schemeClr val="lt1"/>
              </a:highlight>
            </a:endParaRPr>
          </a:p>
          <a:p>
            <a:pPr indent="0" lvl="0" marL="0" rtl="0" algn="l">
              <a:spcBef>
                <a:spcPts val="0"/>
              </a:spcBef>
              <a:spcAft>
                <a:spcPts val="0"/>
              </a:spcAft>
              <a:buNone/>
            </a:pPr>
            <a:r>
              <a:t/>
            </a:r>
            <a:endParaRPr b="1" sz="2800">
              <a:solidFill>
                <a:srgbClr val="C00000"/>
              </a:solidFill>
              <a:highlight>
                <a:schemeClr val="lt1"/>
              </a:highlight>
            </a:endParaRPr>
          </a:p>
        </p:txBody>
      </p:sp>
    </p:spTree>
  </p:cSld>
  <p:clrMapOvr>
    <a:masterClrMapping/>
  </p:clrMapOvr>
  <p:timing>
    <p:tnLst>
      <p:par>
        <p:cTn dur="indefinite" nodeType="tmRoot" restart="never">
          <p:childTnLst>
            <p:seq concurrent="1" nextAc="seek">
              <p:cTn dur="indefinite" id="2" nodeType="mainSeq">
                <p:childTnLst>
                  <p:par>
                    <p:cTn fill="hold">
                      <p:stCondLst>
                        <p:cond delay="indefinite"/>
                        <p:cond evt="onBegin" delay="0">
                          <p:tn val="2"/>
                        </p:cond>
                      </p:stCondLst>
                      <p:childTnLst>
                        <p:par>
                          <p:cTn fill="hold">
                            <p:stCondLst>
                              <p:cond delay="0"/>
                            </p:stCondLst>
                            <p:childTnLst>
                              <p:par>
                                <p:cTn fill="hold" nodeType="withEffect" presetClass="entr" presetID="10" presetSubtype="0">
                                  <p:stCondLst>
                                    <p:cond delay="0"/>
                                  </p:stCondLst>
                                  <p:childTnLst>
                                    <p:set>
                                      <p:cBhvr>
                                        <p:cTn dur="1" fill="hold">
                                          <p:stCondLst>
                                            <p:cond delay="0"/>
                                          </p:stCondLst>
                                        </p:cTn>
                                        <p:tgtEl>
                                          <p:spTgt spid="212"/>
                                        </p:tgtEl>
                                        <p:attrNameLst>
                                          <p:attrName>style.visibility</p:attrName>
                                        </p:attrNameLst>
                                      </p:cBhvr>
                                      <p:to>
                                        <p:strVal val="visible"/>
                                      </p:to>
                                    </p:set>
                                    <p:animEffect filter="fade" transition="in">
                                      <p:cBhvr>
                                        <p:cTn dur="500"/>
                                        <p:tgtEl>
                                          <p:spTgt spid="212"/>
                                        </p:tgtEl>
                                      </p:cBhvr>
                                    </p:animEffect>
                                  </p:childTnLst>
                                </p:cTn>
                              </p:par>
                            </p:childTnLst>
                          </p:cTn>
                        </p:par>
                        <p:par>
                          <p:cTn fill="hold">
                            <p:stCondLst>
                              <p:cond delay="500"/>
                            </p:stCondLst>
                            <p:childTnLst>
                              <p:par>
                                <p:cTn fill="hold" nodeType="afterEffect" presetClass="entr" presetID="2" presetSubtype="4">
                                  <p:stCondLst>
                                    <p:cond delay="0"/>
                                  </p:stCondLst>
                                  <p:childTnLst>
                                    <p:set>
                                      <p:cBhvr>
                                        <p:cTn dur="1" fill="hold">
                                          <p:stCondLst>
                                            <p:cond delay="0"/>
                                          </p:stCondLst>
                                        </p:cTn>
                                        <p:tgtEl>
                                          <p:spTgt spid="213"/>
                                        </p:tgtEl>
                                        <p:attrNameLst>
                                          <p:attrName>style.visibility</p:attrName>
                                        </p:attrNameLst>
                                      </p:cBhvr>
                                      <p:to>
                                        <p:strVal val="visible"/>
                                      </p:to>
                                    </p:set>
                                    <p:anim calcmode="lin" valueType="num">
                                      <p:cBhvr additive="base">
                                        <p:cTn dur="500"/>
                                        <p:tgtEl>
                                          <p:spTgt spid="213"/>
                                        </p:tgtEl>
                                        <p:attrNameLst>
                                          <p:attrName>ppt_y</p:attrName>
                                        </p:attrNameLst>
                                      </p:cBhvr>
                                      <p:tavLst>
                                        <p:tav fmla="" tm="0">
                                          <p:val>
                                            <p:strVal val="#ppt_y+1"/>
                                          </p:val>
                                        </p:tav>
                                        <p:tav fmla="" tm="100000">
                                          <p:val>
                                            <p:strVal val="#ppt_y"/>
                                          </p:val>
                                        </p:tav>
                                      </p:tavLst>
                                    </p:anim>
                                  </p:childTnLst>
                                </p:cTn>
                              </p:par>
                            </p:childTnLst>
                          </p:cTn>
                        </p:par>
                        <p:par>
                          <p:cTn fill="hold">
                            <p:stCondLst>
                              <p:cond delay="1000"/>
                            </p:stCondLst>
                            <p:childTnLst>
                              <p:par>
                                <p:cTn fill="hold" nodeType="afterEffect" presetClass="entr" presetID="10" presetSubtype="0">
                                  <p:stCondLst>
                                    <p:cond delay="0"/>
                                  </p:stCondLst>
                                  <p:childTnLst>
                                    <p:set>
                                      <p:cBhvr>
                                        <p:cTn dur="1" fill="hold">
                                          <p:stCondLst>
                                            <p:cond delay="0"/>
                                          </p:stCondLst>
                                        </p:cTn>
                                        <p:tgtEl>
                                          <p:spTgt spid="217">
                                            <p:txEl>
                                              <p:pRg end="0" st="0"/>
                                            </p:txEl>
                                          </p:spTgt>
                                        </p:tgtEl>
                                        <p:attrNameLst>
                                          <p:attrName>style.visibility</p:attrName>
                                        </p:attrNameLst>
                                      </p:cBhvr>
                                      <p:to>
                                        <p:strVal val="visible"/>
                                      </p:to>
                                    </p:set>
                                    <p:animEffect filter="fade" transition="in">
                                      <p:cBhvr>
                                        <p:cTn dur="500"/>
                                        <p:tgtEl>
                                          <p:spTgt spid="217">
                                            <p:txEl>
                                              <p:pRg end="0" st="0"/>
                                            </p:txEl>
                                          </p:spTgt>
                                        </p:tgtEl>
                                      </p:cBhvr>
                                    </p:animEffect>
                                  </p:childTnLst>
                                </p:cTn>
                              </p:par>
                            </p:childTnLst>
                          </p:cTn>
                        </p:par>
                        <p:par>
                          <p:cTn fill="hold">
                            <p:stCondLst>
                              <p:cond delay="1500"/>
                            </p:stCondLst>
                            <p:childTnLst>
                              <p:par>
                                <p:cTn fill="hold" nodeType="afterEffect" presetClass="entr" presetID="10" presetSubtype="0">
                                  <p:stCondLst>
                                    <p:cond delay="0"/>
                                  </p:stCondLst>
                                  <p:childTnLst>
                                    <p:set>
                                      <p:cBhvr>
                                        <p:cTn dur="1" fill="hold">
                                          <p:stCondLst>
                                            <p:cond delay="0"/>
                                          </p:stCondLst>
                                        </p:cTn>
                                        <p:tgtEl>
                                          <p:spTgt spid="217">
                                            <p:txEl>
                                              <p:pRg end="1" st="1"/>
                                            </p:txEl>
                                          </p:spTgt>
                                        </p:tgtEl>
                                        <p:attrNameLst>
                                          <p:attrName>style.visibility</p:attrName>
                                        </p:attrNameLst>
                                      </p:cBhvr>
                                      <p:to>
                                        <p:strVal val="visible"/>
                                      </p:to>
                                    </p:set>
                                    <p:animEffect filter="fade" transition="in">
                                      <p:cBhvr>
                                        <p:cTn dur="500"/>
                                        <p:tgtEl>
                                          <p:spTgt spid="217">
                                            <p:txEl>
                                              <p:pRg end="1" st="1"/>
                                            </p:txEl>
                                          </p:spTgt>
                                        </p:tgtEl>
                                      </p:cBhvr>
                                    </p:animEffec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223" name="Shape 223"/>
        <p:cNvGrpSpPr/>
        <p:nvPr/>
      </p:nvGrpSpPr>
      <p:grpSpPr>
        <a:xfrm>
          <a:off x="0" y="0"/>
          <a:ext cx="0" cy="0"/>
          <a:chOff x="0" y="0"/>
          <a:chExt cx="0" cy="0"/>
        </a:xfrm>
      </p:grpSpPr>
      <p:sp>
        <p:nvSpPr>
          <p:cNvPr id="224" name="Google Shape;224;p3"/>
          <p:cNvSpPr/>
          <p:nvPr/>
        </p:nvSpPr>
        <p:spPr>
          <a:xfrm>
            <a:off x="9674445" y="0"/>
            <a:ext cx="2517600" cy="6858000"/>
          </a:xfrm>
          <a:prstGeom prst="rect">
            <a:avLst/>
          </a:prstGeom>
          <a:solidFill>
            <a:srgbClr val="C32029"/>
          </a:solidFill>
          <a:ln>
            <a:noFill/>
          </a:ln>
        </p:spPr>
        <p:txBody>
          <a:bodyPr anchorCtr="0" anchor="ctr" bIns="60925" lIns="121900" spcFirstLastPara="1" rIns="121900" wrap="square" tIns="60925">
            <a:noAutofit/>
          </a:bodyPr>
          <a:lstStyle/>
          <a:p>
            <a:pPr indent="0" lvl="0" marL="0" marR="0" rtl="0" algn="ctr">
              <a:spcBef>
                <a:spcPts val="0"/>
              </a:spcBef>
              <a:spcAft>
                <a:spcPts val="0"/>
              </a:spcAft>
              <a:buNone/>
            </a:pPr>
            <a:r>
              <a:t/>
            </a:r>
            <a:endParaRPr sz="1351">
              <a:solidFill>
                <a:schemeClr val="lt1"/>
              </a:solidFill>
              <a:latin typeface="Calibri"/>
              <a:ea typeface="Calibri"/>
              <a:cs typeface="Calibri"/>
              <a:sym typeface="Calibri"/>
            </a:endParaRPr>
          </a:p>
        </p:txBody>
      </p:sp>
      <p:pic>
        <p:nvPicPr>
          <p:cNvPr id="225" name="Google Shape;225;p3"/>
          <p:cNvPicPr preferRelativeResize="0"/>
          <p:nvPr/>
        </p:nvPicPr>
        <p:blipFill rotWithShape="1">
          <a:blip r:embed="rId3">
            <a:alphaModFix/>
          </a:blip>
          <a:srcRect b="0" l="0" r="0" t="0"/>
          <a:stretch/>
        </p:blipFill>
        <p:spPr>
          <a:xfrm>
            <a:off x="10283136" y="649447"/>
            <a:ext cx="1378904" cy="834600"/>
          </a:xfrm>
          <a:prstGeom prst="rect">
            <a:avLst/>
          </a:prstGeom>
          <a:noFill/>
          <a:ln>
            <a:noFill/>
          </a:ln>
        </p:spPr>
      </p:pic>
      <p:pic>
        <p:nvPicPr>
          <p:cNvPr id="226" name="Google Shape;226;p3"/>
          <p:cNvPicPr preferRelativeResize="0"/>
          <p:nvPr/>
        </p:nvPicPr>
        <p:blipFill rotWithShape="1">
          <a:blip r:embed="rId4">
            <a:alphaModFix/>
          </a:blip>
          <a:srcRect b="0" l="0" r="0" t="0"/>
          <a:stretch/>
        </p:blipFill>
        <p:spPr>
          <a:xfrm>
            <a:off x="10244206" y="6210252"/>
            <a:ext cx="1532129" cy="292907"/>
          </a:xfrm>
          <a:prstGeom prst="rect">
            <a:avLst/>
          </a:prstGeom>
          <a:noFill/>
          <a:ln>
            <a:noFill/>
          </a:ln>
        </p:spPr>
      </p:pic>
      <p:sp>
        <p:nvSpPr>
          <p:cNvPr id="227" name="Google Shape;227;p3"/>
          <p:cNvSpPr txBox="1"/>
          <p:nvPr/>
        </p:nvSpPr>
        <p:spPr>
          <a:xfrm>
            <a:off x="529950" y="4950225"/>
            <a:ext cx="4364400" cy="1674900"/>
          </a:xfrm>
          <a:prstGeom prst="rect">
            <a:avLst/>
          </a:prstGeom>
          <a:noFill/>
          <a:ln cap="flat" cmpd="sng" w="19050">
            <a:solidFill>
              <a:srgbClr val="980000"/>
            </a:solidFill>
            <a:prstDash val="solid"/>
            <a:round/>
            <a:headEnd len="sm" w="sm" type="none"/>
            <a:tailEnd len="sm" w="sm" type="none"/>
          </a:ln>
        </p:spPr>
        <p:txBody>
          <a:bodyPr anchorCtr="0" anchor="t" bIns="60925" lIns="121900" spcFirstLastPara="1" rIns="121900" wrap="square" tIns="60925">
            <a:spAutoFit/>
          </a:bodyPr>
          <a:lstStyle/>
          <a:p>
            <a:pPr indent="0" lvl="0" marL="0" marR="0" rtl="0" algn="just">
              <a:lnSpc>
                <a:spcPct val="150000"/>
              </a:lnSpc>
              <a:spcBef>
                <a:spcPts val="0"/>
              </a:spcBef>
              <a:spcAft>
                <a:spcPts val="0"/>
              </a:spcAft>
              <a:buNone/>
            </a:pPr>
            <a:r>
              <a:rPr b="1" lang="es-MX" sz="1833">
                <a:solidFill>
                  <a:srgbClr val="C00000"/>
                </a:solidFill>
                <a:latin typeface="Montserrat"/>
                <a:ea typeface="Montserrat"/>
                <a:cs typeface="Montserrat"/>
                <a:sym typeface="Montserrat"/>
              </a:rPr>
              <a:t>Núcleo ético de la política:</a:t>
            </a:r>
            <a:endParaRPr b="1" sz="1833">
              <a:solidFill>
                <a:srgbClr val="C00000"/>
              </a:solidFill>
              <a:latin typeface="Montserrat"/>
              <a:ea typeface="Montserrat"/>
              <a:cs typeface="Montserrat"/>
              <a:sym typeface="Montserrat"/>
            </a:endParaRPr>
          </a:p>
          <a:p>
            <a:pPr indent="0" lvl="0" marL="0" marR="0" rtl="0" algn="just">
              <a:lnSpc>
                <a:spcPct val="100000"/>
              </a:lnSpc>
              <a:spcBef>
                <a:spcPts val="0"/>
              </a:spcBef>
              <a:spcAft>
                <a:spcPts val="0"/>
              </a:spcAft>
              <a:buNone/>
            </a:pPr>
            <a:r>
              <a:rPr b="1" lang="es-MX" sz="1833">
                <a:solidFill>
                  <a:srgbClr val="C00000"/>
                </a:solidFill>
                <a:latin typeface="Montserrat"/>
                <a:ea typeface="Montserrat"/>
                <a:cs typeface="Montserrat"/>
                <a:sym typeface="Montserrat"/>
              </a:rPr>
              <a:t>Los seres humanos interactúan,</a:t>
            </a:r>
            <a:r>
              <a:rPr b="1" i="1" lang="es-MX" sz="1833">
                <a:solidFill>
                  <a:srgbClr val="C00000"/>
                </a:solidFill>
                <a:latin typeface="Montserrat"/>
                <a:ea typeface="Montserrat"/>
                <a:cs typeface="Montserrat"/>
                <a:sym typeface="Montserrat"/>
              </a:rPr>
              <a:t> </a:t>
            </a:r>
            <a:r>
              <a:rPr b="1" lang="es-MX" sz="1833">
                <a:solidFill>
                  <a:srgbClr val="C00000"/>
                </a:solidFill>
                <a:latin typeface="Montserrat"/>
                <a:ea typeface="Montserrat"/>
                <a:cs typeface="Montserrat"/>
                <a:sym typeface="Montserrat"/>
              </a:rPr>
              <a:t>acuerdan, cooperan para generar las condiciones para reproducir la vida digna en sociedad. </a:t>
            </a:r>
            <a:endParaRPr b="1" sz="1833">
              <a:solidFill>
                <a:srgbClr val="C00000"/>
              </a:solidFill>
              <a:highlight>
                <a:srgbClr val="FF9900"/>
              </a:highlight>
              <a:latin typeface="Montserrat"/>
              <a:ea typeface="Montserrat"/>
              <a:cs typeface="Montserrat"/>
              <a:sym typeface="Montserrat"/>
            </a:endParaRPr>
          </a:p>
        </p:txBody>
      </p:sp>
      <p:sp>
        <p:nvSpPr>
          <p:cNvPr id="228" name="Google Shape;228;p3"/>
          <p:cNvSpPr/>
          <p:nvPr/>
        </p:nvSpPr>
        <p:spPr>
          <a:xfrm>
            <a:off x="276268" y="178508"/>
            <a:ext cx="5010895" cy="942900"/>
          </a:xfrm>
          <a:prstGeom prst="rect">
            <a:avLst/>
          </a:prstGeom>
          <a:solidFill>
            <a:srgbClr val="C32029"/>
          </a:solidFill>
          <a:ln>
            <a:noFill/>
          </a:ln>
        </p:spPr>
        <p:txBody>
          <a:bodyPr anchorCtr="0" anchor="ctr" bIns="60925" lIns="121900" spcFirstLastPara="1" rIns="121900" wrap="square" tIns="60925">
            <a:noAutofit/>
          </a:bodyPr>
          <a:lstStyle/>
          <a:p>
            <a:pPr indent="0" lvl="0" marL="0" marR="0" rtl="0" algn="ctr">
              <a:spcBef>
                <a:spcPts val="0"/>
              </a:spcBef>
              <a:spcAft>
                <a:spcPts val="0"/>
              </a:spcAft>
              <a:buNone/>
            </a:pPr>
            <a:r>
              <a:t/>
            </a:r>
            <a:endParaRPr sz="2400">
              <a:solidFill>
                <a:srgbClr val="FFFFFF"/>
              </a:solidFill>
              <a:latin typeface="Calibri"/>
              <a:ea typeface="Calibri"/>
              <a:cs typeface="Calibri"/>
              <a:sym typeface="Calibri"/>
            </a:endParaRPr>
          </a:p>
        </p:txBody>
      </p:sp>
      <p:sp>
        <p:nvSpPr>
          <p:cNvPr id="229" name="Google Shape;229;p3"/>
          <p:cNvSpPr txBox="1"/>
          <p:nvPr/>
        </p:nvSpPr>
        <p:spPr>
          <a:xfrm>
            <a:off x="529960" y="177486"/>
            <a:ext cx="4364400" cy="943922"/>
          </a:xfrm>
          <a:prstGeom prst="rect">
            <a:avLst/>
          </a:prstGeom>
          <a:noFill/>
          <a:ln>
            <a:noFill/>
          </a:ln>
        </p:spPr>
        <p:txBody>
          <a:bodyPr anchorCtr="0" anchor="t" bIns="60925" lIns="121900" spcFirstLastPara="1" rIns="121900" wrap="square" tIns="60925">
            <a:spAutoFit/>
          </a:bodyPr>
          <a:lstStyle/>
          <a:p>
            <a:pPr indent="0" lvl="0" marL="0" marR="0" rtl="0" algn="l">
              <a:spcBef>
                <a:spcPts val="0"/>
              </a:spcBef>
              <a:spcAft>
                <a:spcPts val="0"/>
              </a:spcAft>
              <a:buNone/>
            </a:pPr>
            <a:r>
              <a:rPr b="1" lang="es-MX" sz="2667">
                <a:solidFill>
                  <a:srgbClr val="FFFFFF"/>
                </a:solidFill>
                <a:latin typeface="Montserrat ExtraBold"/>
                <a:ea typeface="Montserrat ExtraBold"/>
                <a:cs typeface="Montserrat ExtraBold"/>
                <a:sym typeface="Montserrat ExtraBold"/>
              </a:rPr>
              <a:t>Relación ética y política</a:t>
            </a:r>
            <a:endParaRPr sz="1867">
              <a:solidFill>
                <a:srgbClr val="000000"/>
              </a:solidFill>
              <a:latin typeface="Arial"/>
              <a:ea typeface="Arial"/>
              <a:cs typeface="Arial"/>
              <a:sym typeface="Arial"/>
            </a:endParaRPr>
          </a:p>
        </p:txBody>
      </p:sp>
      <p:sp>
        <p:nvSpPr>
          <p:cNvPr id="230" name="Google Shape;230;p3"/>
          <p:cNvSpPr txBox="1"/>
          <p:nvPr/>
        </p:nvSpPr>
        <p:spPr>
          <a:xfrm>
            <a:off x="407375" y="1221875"/>
            <a:ext cx="6807000" cy="29595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None/>
            </a:pPr>
            <a:r>
              <a:t/>
            </a:r>
            <a:endParaRPr sz="1833">
              <a:solidFill>
                <a:schemeClr val="dk1"/>
              </a:solidFill>
              <a:highlight>
                <a:schemeClr val="lt1"/>
              </a:highlight>
              <a:latin typeface="Montserrat"/>
              <a:ea typeface="Montserrat"/>
              <a:cs typeface="Montserrat"/>
              <a:sym typeface="Montserrat"/>
            </a:endParaRPr>
          </a:p>
          <a:p>
            <a:pPr indent="-344995" lvl="0" marL="457200" rtl="0" algn="l">
              <a:lnSpc>
                <a:spcPct val="100000"/>
              </a:lnSpc>
              <a:spcBef>
                <a:spcPts val="0"/>
              </a:spcBef>
              <a:spcAft>
                <a:spcPts val="0"/>
              </a:spcAft>
              <a:buClr>
                <a:schemeClr val="dk1"/>
              </a:buClr>
              <a:buSzPts val="1833"/>
              <a:buFont typeface="Montserrat"/>
              <a:buChar char="●"/>
            </a:pPr>
            <a:r>
              <a:rPr lang="es-MX" sz="1833">
                <a:solidFill>
                  <a:schemeClr val="dk1"/>
                </a:solidFill>
                <a:highlight>
                  <a:schemeClr val="lt1"/>
                </a:highlight>
                <a:latin typeface="Montserrat"/>
                <a:ea typeface="Montserrat"/>
                <a:cs typeface="Montserrat"/>
                <a:sym typeface="Montserrat"/>
              </a:rPr>
              <a:t>No es que sea necesario relacionar ética y política, sino que </a:t>
            </a:r>
            <a:r>
              <a:rPr lang="es-MX" sz="1833">
                <a:solidFill>
                  <a:schemeClr val="dk1"/>
                </a:solidFill>
                <a:highlight>
                  <a:schemeClr val="lt1"/>
                </a:highlight>
                <a:latin typeface="Montserrat"/>
                <a:ea typeface="Montserrat"/>
                <a:cs typeface="Montserrat"/>
                <a:sym typeface="Montserrat"/>
              </a:rPr>
              <a:t>hay una </a:t>
            </a:r>
            <a:r>
              <a:rPr b="1" lang="es-MX" sz="1833">
                <a:solidFill>
                  <a:schemeClr val="dk1"/>
                </a:solidFill>
                <a:highlight>
                  <a:schemeClr val="lt1"/>
                </a:highlight>
                <a:latin typeface="Montserrat"/>
                <a:ea typeface="Montserrat"/>
                <a:cs typeface="Montserrat"/>
                <a:sym typeface="Montserrat"/>
              </a:rPr>
              <a:t>ética-política</a:t>
            </a:r>
            <a:r>
              <a:rPr lang="es-MX" sz="1833">
                <a:solidFill>
                  <a:schemeClr val="dk1"/>
                </a:solidFill>
                <a:highlight>
                  <a:schemeClr val="lt1"/>
                </a:highlight>
                <a:latin typeface="Montserrat"/>
                <a:ea typeface="Montserrat"/>
                <a:cs typeface="Montserrat"/>
                <a:sym typeface="Montserrat"/>
              </a:rPr>
              <a:t>.</a:t>
            </a:r>
            <a:r>
              <a:rPr lang="es-MX" sz="1833">
                <a:solidFill>
                  <a:schemeClr val="dk1"/>
                </a:solidFill>
                <a:highlight>
                  <a:schemeClr val="lt1"/>
                </a:highlight>
                <a:latin typeface="Montserrat"/>
                <a:ea typeface="Montserrat"/>
                <a:cs typeface="Montserrat"/>
                <a:sym typeface="Montserrat"/>
              </a:rPr>
              <a:t> </a:t>
            </a:r>
            <a:endParaRPr sz="1833">
              <a:solidFill>
                <a:schemeClr val="dk1"/>
              </a:solidFill>
              <a:highlight>
                <a:schemeClr val="lt1"/>
              </a:highlight>
              <a:latin typeface="Montserrat"/>
              <a:ea typeface="Montserrat"/>
              <a:cs typeface="Montserrat"/>
              <a:sym typeface="Montserrat"/>
            </a:endParaRPr>
          </a:p>
          <a:p>
            <a:pPr indent="0" lvl="0" marL="457200" rtl="0" algn="l">
              <a:lnSpc>
                <a:spcPct val="100000"/>
              </a:lnSpc>
              <a:spcBef>
                <a:spcPts val="0"/>
              </a:spcBef>
              <a:spcAft>
                <a:spcPts val="0"/>
              </a:spcAft>
              <a:buNone/>
            </a:pPr>
            <a:r>
              <a:t/>
            </a:r>
            <a:endParaRPr sz="1833">
              <a:solidFill>
                <a:schemeClr val="dk1"/>
              </a:solidFill>
              <a:highlight>
                <a:schemeClr val="lt1"/>
              </a:highlight>
              <a:latin typeface="Montserrat"/>
              <a:ea typeface="Montserrat"/>
              <a:cs typeface="Montserrat"/>
              <a:sym typeface="Montserrat"/>
            </a:endParaRPr>
          </a:p>
          <a:p>
            <a:pPr indent="-344995" lvl="0" marL="457200" rtl="0" algn="l">
              <a:lnSpc>
                <a:spcPct val="100000"/>
              </a:lnSpc>
              <a:spcBef>
                <a:spcPts val="0"/>
              </a:spcBef>
              <a:spcAft>
                <a:spcPts val="0"/>
              </a:spcAft>
              <a:buClr>
                <a:schemeClr val="dk1"/>
              </a:buClr>
              <a:buSzPts val="1833"/>
              <a:buFont typeface="Montserrat"/>
              <a:buChar char="●"/>
            </a:pPr>
            <a:r>
              <a:rPr lang="es-MX" sz="1833">
                <a:solidFill>
                  <a:schemeClr val="dk1"/>
                </a:solidFill>
                <a:highlight>
                  <a:schemeClr val="lt1"/>
                </a:highlight>
                <a:latin typeface="Montserrat"/>
                <a:ea typeface="Montserrat"/>
                <a:cs typeface="Montserrat"/>
                <a:sym typeface="Montserrat"/>
                <a:extLst>
                  <a:ext uri="http://customooxmlschemas.google.com/">
                    <go:slidesCustomData xmlns:go="http://customooxmlschemas.google.com/" textRoundtripDataId="9"/>
                  </a:ext>
                </a:extLst>
              </a:rPr>
              <a:t>La política tiene de manera inherente </a:t>
            </a:r>
            <a:r>
              <a:rPr b="1" lang="es-MX" sz="1833">
                <a:solidFill>
                  <a:schemeClr val="dk1"/>
                </a:solidFill>
                <a:highlight>
                  <a:schemeClr val="lt1"/>
                </a:highlight>
                <a:latin typeface="Montserrat"/>
                <a:ea typeface="Montserrat"/>
                <a:cs typeface="Montserrat"/>
                <a:sym typeface="Montserrat"/>
                <a:extLst>
                  <a:ext uri="http://customooxmlschemas.google.com/">
                    <go:slidesCustomData xmlns:go="http://customooxmlschemas.google.com/" textRoundtripDataId="10"/>
                  </a:ext>
                </a:extLst>
              </a:rPr>
              <a:t>exigencias éticas generales</a:t>
            </a:r>
            <a:r>
              <a:rPr lang="es-MX" sz="1833">
                <a:solidFill>
                  <a:schemeClr val="dk1"/>
                </a:solidFill>
                <a:highlight>
                  <a:schemeClr val="lt1"/>
                </a:highlight>
                <a:latin typeface="Montserrat"/>
                <a:ea typeface="Montserrat"/>
                <a:cs typeface="Montserrat"/>
                <a:sym typeface="Montserrat"/>
                <a:extLst>
                  <a:ext uri="http://customooxmlschemas.google.com/">
                    <go:slidesCustomData xmlns:go="http://customooxmlschemas.google.com/" textRoundtripDataId="11"/>
                  </a:ext>
                </a:extLst>
              </a:rPr>
              <a:t>.</a:t>
            </a:r>
            <a:endParaRPr sz="1833">
              <a:solidFill>
                <a:schemeClr val="dk1"/>
              </a:solidFill>
              <a:highlight>
                <a:schemeClr val="lt1"/>
              </a:highlight>
              <a:latin typeface="Montserrat"/>
              <a:ea typeface="Montserrat"/>
              <a:cs typeface="Montserrat"/>
              <a:sym typeface="Montserrat"/>
            </a:endParaRPr>
          </a:p>
          <a:p>
            <a:pPr indent="0" lvl="0" marL="457200" rtl="0" algn="l">
              <a:lnSpc>
                <a:spcPct val="100000"/>
              </a:lnSpc>
              <a:spcBef>
                <a:spcPts val="0"/>
              </a:spcBef>
              <a:spcAft>
                <a:spcPts val="0"/>
              </a:spcAft>
              <a:buNone/>
            </a:pPr>
            <a:r>
              <a:t/>
            </a:r>
            <a:endParaRPr sz="1833">
              <a:solidFill>
                <a:schemeClr val="dk1"/>
              </a:solidFill>
              <a:highlight>
                <a:schemeClr val="lt1"/>
              </a:highlight>
              <a:latin typeface="Montserrat"/>
              <a:ea typeface="Montserrat"/>
              <a:cs typeface="Montserrat"/>
              <a:sym typeface="Montserrat"/>
            </a:endParaRPr>
          </a:p>
          <a:p>
            <a:pPr indent="-344995" lvl="0" marL="457200" rtl="0" algn="l">
              <a:spcBef>
                <a:spcPts val="0"/>
              </a:spcBef>
              <a:spcAft>
                <a:spcPts val="0"/>
              </a:spcAft>
              <a:buClr>
                <a:schemeClr val="dk1"/>
              </a:buClr>
              <a:buSzPts val="1833"/>
              <a:buFont typeface="Montserrat"/>
              <a:buChar char="●"/>
            </a:pPr>
            <a:r>
              <a:rPr lang="es-MX" sz="1833">
                <a:solidFill>
                  <a:schemeClr val="dk1"/>
                </a:solidFill>
                <a:highlight>
                  <a:schemeClr val="lt1"/>
                </a:highlight>
                <a:latin typeface="Montserrat"/>
                <a:ea typeface="Montserrat"/>
                <a:cs typeface="Montserrat"/>
                <a:sym typeface="Montserrat"/>
              </a:rPr>
              <a:t>Estas </a:t>
            </a:r>
            <a:r>
              <a:rPr b="1" lang="es-MX" sz="1833">
                <a:solidFill>
                  <a:schemeClr val="dk1"/>
                </a:solidFill>
                <a:highlight>
                  <a:schemeClr val="lt1"/>
                </a:highlight>
                <a:latin typeface="Montserrat"/>
                <a:ea typeface="Montserrat"/>
                <a:cs typeface="Montserrat"/>
                <a:sym typeface="Montserrat"/>
              </a:rPr>
              <a:t>exigencias</a:t>
            </a:r>
            <a:r>
              <a:rPr b="1" lang="es-MX" sz="1833">
                <a:solidFill>
                  <a:schemeClr val="dk1"/>
                </a:solidFill>
                <a:highlight>
                  <a:schemeClr val="lt1"/>
                </a:highlight>
                <a:latin typeface="Montserrat"/>
                <a:ea typeface="Montserrat"/>
                <a:cs typeface="Montserrat"/>
                <a:sym typeface="Montserrat"/>
              </a:rPr>
              <a:t> son procesadas en la política </a:t>
            </a:r>
            <a:r>
              <a:rPr lang="es-MX" sz="1833">
                <a:solidFill>
                  <a:schemeClr val="dk1"/>
                </a:solidFill>
                <a:highlight>
                  <a:schemeClr val="lt1"/>
                </a:highlight>
                <a:latin typeface="Montserrat"/>
                <a:ea typeface="Montserrat"/>
                <a:cs typeface="Montserrat"/>
                <a:sym typeface="Montserrat"/>
              </a:rPr>
              <a:t>para constituir su </a:t>
            </a:r>
            <a:r>
              <a:rPr b="1" lang="es-MX" sz="1833">
                <a:solidFill>
                  <a:schemeClr val="dk1"/>
                </a:solidFill>
                <a:highlight>
                  <a:schemeClr val="lt1"/>
                </a:highlight>
                <a:latin typeface="Montserrat"/>
                <a:ea typeface="Montserrat"/>
                <a:cs typeface="Montserrat"/>
                <a:sym typeface="Montserrat"/>
              </a:rPr>
              <a:t>normatividad concreta</a:t>
            </a:r>
            <a:r>
              <a:rPr lang="es-MX" sz="1833">
                <a:solidFill>
                  <a:schemeClr val="dk1"/>
                </a:solidFill>
                <a:highlight>
                  <a:schemeClr val="lt1"/>
                </a:highlight>
                <a:latin typeface="Montserrat"/>
                <a:ea typeface="Montserrat"/>
                <a:cs typeface="Montserrat"/>
                <a:sym typeface="Montserrat"/>
              </a:rPr>
              <a:t> y determinar la esencia de la política.</a:t>
            </a:r>
            <a:endParaRPr sz="1833">
              <a:solidFill>
                <a:schemeClr val="dk1"/>
              </a:solidFill>
              <a:highlight>
                <a:schemeClr val="lt1"/>
              </a:highlight>
              <a:latin typeface="Montserrat"/>
              <a:ea typeface="Montserrat"/>
              <a:cs typeface="Montserrat"/>
              <a:sym typeface="Montserrat"/>
            </a:endParaRPr>
          </a:p>
          <a:p>
            <a:pPr indent="0" lvl="0" marL="0" rtl="0" algn="l">
              <a:spcBef>
                <a:spcPts val="0"/>
              </a:spcBef>
              <a:spcAft>
                <a:spcPts val="0"/>
              </a:spcAft>
              <a:buNone/>
            </a:pPr>
            <a:r>
              <a:t/>
            </a:r>
            <a:endParaRPr sz="1833">
              <a:solidFill>
                <a:schemeClr val="dk1"/>
              </a:solidFill>
              <a:highlight>
                <a:schemeClr val="lt1"/>
              </a:highlight>
              <a:latin typeface="Montserrat"/>
              <a:ea typeface="Montserrat"/>
              <a:cs typeface="Montserrat"/>
              <a:sym typeface="Montserrat"/>
            </a:endParaRPr>
          </a:p>
          <a:p>
            <a:pPr indent="0" lvl="0" marL="0" rtl="0" algn="l">
              <a:lnSpc>
                <a:spcPct val="100000"/>
              </a:lnSpc>
              <a:spcBef>
                <a:spcPts val="0"/>
              </a:spcBef>
              <a:spcAft>
                <a:spcPts val="0"/>
              </a:spcAft>
              <a:buClr>
                <a:schemeClr val="dk1"/>
              </a:buClr>
              <a:buFont typeface="Arial"/>
              <a:buNone/>
            </a:pPr>
            <a:r>
              <a:t/>
            </a:r>
            <a:endParaRPr sz="1833">
              <a:solidFill>
                <a:schemeClr val="dk1"/>
              </a:solidFill>
              <a:highlight>
                <a:schemeClr val="lt1"/>
              </a:highlight>
              <a:latin typeface="Montserrat"/>
              <a:ea typeface="Montserrat"/>
              <a:cs typeface="Montserrat"/>
              <a:sym typeface="Montserrat"/>
            </a:endParaRPr>
          </a:p>
        </p:txBody>
      </p:sp>
      <p:pic>
        <p:nvPicPr>
          <p:cNvPr id="231" name="Google Shape;231;p3"/>
          <p:cNvPicPr preferRelativeResize="0"/>
          <p:nvPr/>
        </p:nvPicPr>
        <p:blipFill>
          <a:blip r:embed="rId5">
            <a:alphaModFix/>
          </a:blip>
          <a:stretch>
            <a:fillRect/>
          </a:stretch>
        </p:blipFill>
        <p:spPr>
          <a:xfrm>
            <a:off x="7637825" y="9825"/>
            <a:ext cx="2036625" cy="6838350"/>
          </a:xfrm>
          <a:prstGeom prst="rect">
            <a:avLst/>
          </a:prstGeom>
          <a:solidFill>
            <a:srgbClr val="C32029">
              <a:alpha val="72550"/>
            </a:srgbClr>
          </a:solidFill>
          <a:ln>
            <a:noFill/>
          </a:ln>
        </p:spPr>
      </p:pic>
      <p:sp>
        <p:nvSpPr>
          <p:cNvPr id="232" name="Google Shape;232;p3"/>
          <p:cNvSpPr/>
          <p:nvPr/>
        </p:nvSpPr>
        <p:spPr>
          <a:xfrm>
            <a:off x="7637824" y="0"/>
            <a:ext cx="2036700" cy="6858000"/>
          </a:xfrm>
          <a:prstGeom prst="rect">
            <a:avLst/>
          </a:prstGeom>
          <a:solidFill>
            <a:srgbClr val="C32029">
              <a:alpha val="72550"/>
            </a:srgbClr>
          </a:solidFill>
          <a:ln>
            <a:noFill/>
          </a:ln>
        </p:spPr>
        <p:txBody>
          <a:bodyPr anchorCtr="0" anchor="ctr" bIns="60925" lIns="121900" spcFirstLastPara="1" rIns="121900" wrap="square" tIns="60925">
            <a:noAutofit/>
          </a:bodyPr>
          <a:lstStyle/>
          <a:p>
            <a:pPr indent="0" lvl="0" marL="0" marR="0" rtl="0" algn="ctr">
              <a:spcBef>
                <a:spcPts val="0"/>
              </a:spcBef>
              <a:spcAft>
                <a:spcPts val="0"/>
              </a:spcAft>
              <a:buNone/>
            </a:pPr>
            <a:r>
              <a:t/>
            </a:r>
            <a:endParaRPr sz="1351">
              <a:solidFill>
                <a:schemeClr val="lt1"/>
              </a:solidFill>
              <a:latin typeface="Calibri"/>
              <a:ea typeface="Calibri"/>
              <a:cs typeface="Calibri"/>
              <a:sym typeface="Calibri"/>
            </a:endParaRPr>
          </a:p>
        </p:txBody>
      </p:sp>
    </p:spTree>
  </p:cSld>
  <p:clrMapOvr>
    <a:masterClrMapping/>
  </p:clrMapOvr>
  <p:timing>
    <p:tnLst>
      <p:par>
        <p:cTn dur="indefinite" nodeType="tmRoot" restart="never">
          <p:childTnLst>
            <p:seq concurrent="1" nextAc="seek">
              <p:cTn dur="indefinite" id="2" nodeType="mainSeq">
                <p:childTnLst>
                  <p:par>
                    <p:cTn fill="hold">
                      <p:stCondLst>
                        <p:cond delay="indefinite"/>
                        <p:cond evt="onBegin" delay="0">
                          <p:tn val="2"/>
                        </p:cond>
                      </p:stCondLst>
                      <p:childTnLst>
                        <p:par>
                          <p:cTn fill="hold">
                            <p:stCondLst>
                              <p:cond delay="0"/>
                            </p:stCondLst>
                            <p:childTnLst>
                              <p:par>
                                <p:cTn fill="hold" nodeType="withEffect" presetClass="entr" presetID="2" presetSubtype="4">
                                  <p:stCondLst>
                                    <p:cond delay="0"/>
                                  </p:stCondLst>
                                  <p:childTnLst>
                                    <p:set>
                                      <p:cBhvr>
                                        <p:cTn dur="1" fill="hold">
                                          <p:stCondLst>
                                            <p:cond delay="0"/>
                                          </p:stCondLst>
                                        </p:cTn>
                                        <p:tgtEl>
                                          <p:spTgt spid="224"/>
                                        </p:tgtEl>
                                        <p:attrNameLst>
                                          <p:attrName>style.visibility</p:attrName>
                                        </p:attrNameLst>
                                      </p:cBhvr>
                                      <p:to>
                                        <p:strVal val="visible"/>
                                      </p:to>
                                    </p:set>
                                    <p:anim calcmode="lin" valueType="num">
                                      <p:cBhvr additive="base">
                                        <p:cTn dur="500"/>
                                        <p:tgtEl>
                                          <p:spTgt spid="224"/>
                                        </p:tgtEl>
                                        <p:attrNameLst>
                                          <p:attrName>ppt_y</p:attrName>
                                        </p:attrNameLst>
                                      </p:cBhvr>
                                      <p:tavLst>
                                        <p:tav fmla="" tm="0">
                                          <p:val>
                                            <p:strVal val="#ppt_y+1"/>
                                          </p:val>
                                        </p:tav>
                                        <p:tav fmla="" tm="100000">
                                          <p:val>
                                            <p:strVal val="#ppt_y"/>
                                          </p:val>
                                        </p:tav>
                                      </p:tavLst>
                                    </p:anim>
                                  </p:childTnLst>
                                </p:cTn>
                              </p:par>
                            </p:childTnLst>
                          </p:cTn>
                        </p:par>
                        <p:par>
                          <p:cTn fill="hold">
                            <p:stCondLst>
                              <p:cond delay="500"/>
                            </p:stCondLst>
                            <p:childTnLst>
                              <p:par>
                                <p:cTn fill="hold" nodeType="afterEffect" presetClass="entr" presetID="10" presetSubtype="0">
                                  <p:stCondLst>
                                    <p:cond delay="0"/>
                                  </p:stCondLst>
                                  <p:childTnLst>
                                    <p:set>
                                      <p:cBhvr>
                                        <p:cTn dur="1" fill="hold">
                                          <p:stCondLst>
                                            <p:cond delay="0"/>
                                          </p:stCondLst>
                                        </p:cTn>
                                        <p:tgtEl>
                                          <p:spTgt spid="227"/>
                                        </p:tgtEl>
                                        <p:attrNameLst>
                                          <p:attrName>style.visibility</p:attrName>
                                        </p:attrNameLst>
                                      </p:cBhvr>
                                      <p:to>
                                        <p:strVal val="visible"/>
                                      </p:to>
                                    </p:set>
                                    <p:animEffect filter="fade" transition="in">
                                      <p:cBhvr>
                                        <p:cTn dur="500"/>
                                        <p:tgtEl>
                                          <p:spTgt spid="227"/>
                                        </p:tgtEl>
                                      </p:cBhvr>
                                    </p:animEffec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8.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236" name="Shape 236"/>
        <p:cNvGrpSpPr/>
        <p:nvPr/>
      </p:nvGrpSpPr>
      <p:grpSpPr>
        <a:xfrm>
          <a:off x="0" y="0"/>
          <a:ext cx="0" cy="0"/>
          <a:chOff x="0" y="0"/>
          <a:chExt cx="0" cy="0"/>
        </a:xfrm>
      </p:grpSpPr>
      <p:sp>
        <p:nvSpPr>
          <p:cNvPr id="237" name="Google Shape;237;p4"/>
          <p:cNvSpPr/>
          <p:nvPr/>
        </p:nvSpPr>
        <p:spPr>
          <a:xfrm>
            <a:off x="755575" y="195217"/>
            <a:ext cx="3732000" cy="836800"/>
          </a:xfrm>
          <a:prstGeom prst="rect">
            <a:avLst/>
          </a:prstGeom>
          <a:solidFill>
            <a:srgbClr val="C32029"/>
          </a:solidFill>
          <a:ln>
            <a:noFill/>
          </a:ln>
        </p:spPr>
        <p:txBody>
          <a:bodyPr anchorCtr="0" anchor="ctr" bIns="60900" lIns="121825" spcFirstLastPara="1" rIns="121825" wrap="square" tIns="60900">
            <a:noAutofit/>
          </a:bodyPr>
          <a:lstStyle/>
          <a:p>
            <a:pPr indent="0" lvl="0" marL="0" marR="0" rtl="0" algn="ctr">
              <a:spcBef>
                <a:spcPts val="0"/>
              </a:spcBef>
              <a:spcAft>
                <a:spcPts val="0"/>
              </a:spcAft>
              <a:buNone/>
            </a:pPr>
            <a:r>
              <a:t/>
            </a:r>
            <a:endParaRPr sz="2399">
              <a:solidFill>
                <a:schemeClr val="lt1"/>
              </a:solidFill>
              <a:latin typeface="Calibri"/>
              <a:ea typeface="Calibri"/>
              <a:cs typeface="Calibri"/>
              <a:sym typeface="Calibri"/>
            </a:endParaRPr>
          </a:p>
        </p:txBody>
      </p:sp>
      <p:sp>
        <p:nvSpPr>
          <p:cNvPr id="238" name="Google Shape;238;p4"/>
          <p:cNvSpPr txBox="1"/>
          <p:nvPr/>
        </p:nvSpPr>
        <p:spPr>
          <a:xfrm>
            <a:off x="988950" y="188827"/>
            <a:ext cx="3080700" cy="902700"/>
          </a:xfrm>
          <a:prstGeom prst="rect">
            <a:avLst/>
          </a:prstGeom>
          <a:noFill/>
          <a:ln>
            <a:noFill/>
          </a:ln>
        </p:spPr>
        <p:txBody>
          <a:bodyPr anchorCtr="0" anchor="t" bIns="60900" lIns="121825" spcFirstLastPara="1" rIns="121825" wrap="square" tIns="60900">
            <a:spAutoFit/>
          </a:bodyPr>
          <a:lstStyle/>
          <a:p>
            <a:pPr indent="0" lvl="0" marL="0" marR="0" rtl="0" algn="l">
              <a:spcBef>
                <a:spcPts val="0"/>
              </a:spcBef>
              <a:spcAft>
                <a:spcPts val="0"/>
              </a:spcAft>
              <a:buNone/>
            </a:pPr>
            <a:r>
              <a:rPr b="1" lang="es-MX" sz="2533">
                <a:solidFill>
                  <a:schemeClr val="lt1"/>
                </a:solidFill>
                <a:latin typeface="Montserrat ExtraBold"/>
                <a:ea typeface="Montserrat ExtraBold"/>
                <a:cs typeface="Montserrat ExtraBold"/>
                <a:sym typeface="Montserrat ExtraBold"/>
              </a:rPr>
              <a:t>Principios Éticos </a:t>
            </a:r>
            <a:endParaRPr b="1" sz="2633">
              <a:solidFill>
                <a:schemeClr val="lt1"/>
              </a:solidFill>
              <a:latin typeface="Montserrat ExtraBold"/>
              <a:ea typeface="Montserrat ExtraBold"/>
              <a:cs typeface="Montserrat ExtraBold"/>
              <a:sym typeface="Montserrat ExtraBold"/>
            </a:endParaRPr>
          </a:p>
        </p:txBody>
      </p:sp>
      <p:sp>
        <p:nvSpPr>
          <p:cNvPr id="239" name="Google Shape;239;p4"/>
          <p:cNvSpPr/>
          <p:nvPr/>
        </p:nvSpPr>
        <p:spPr>
          <a:xfrm>
            <a:off x="9673341" y="1060"/>
            <a:ext cx="2516800" cy="6856000"/>
          </a:xfrm>
          <a:prstGeom prst="rect">
            <a:avLst/>
          </a:prstGeom>
          <a:solidFill>
            <a:srgbClr val="C32029"/>
          </a:solidFill>
          <a:ln>
            <a:noFill/>
          </a:ln>
        </p:spPr>
        <p:txBody>
          <a:bodyPr anchorCtr="0" anchor="ctr" bIns="60900" lIns="121825" spcFirstLastPara="1" rIns="121825" wrap="square" tIns="60900">
            <a:noAutofit/>
          </a:bodyPr>
          <a:lstStyle/>
          <a:p>
            <a:pPr indent="0" lvl="0" marL="0" marR="0" rtl="0" algn="ctr">
              <a:spcBef>
                <a:spcPts val="0"/>
              </a:spcBef>
              <a:spcAft>
                <a:spcPts val="0"/>
              </a:spcAft>
              <a:buNone/>
            </a:pPr>
            <a:r>
              <a:t/>
            </a:r>
            <a:endParaRPr sz="1351">
              <a:solidFill>
                <a:schemeClr val="lt1"/>
              </a:solidFill>
              <a:latin typeface="Calibri"/>
              <a:ea typeface="Calibri"/>
              <a:cs typeface="Calibri"/>
              <a:sym typeface="Calibri"/>
            </a:endParaRPr>
          </a:p>
        </p:txBody>
      </p:sp>
      <p:pic>
        <p:nvPicPr>
          <p:cNvPr id="240" name="Google Shape;240;p4"/>
          <p:cNvPicPr preferRelativeResize="0"/>
          <p:nvPr/>
        </p:nvPicPr>
        <p:blipFill rotWithShape="1">
          <a:blip r:embed="rId3">
            <a:alphaModFix/>
          </a:blip>
          <a:srcRect b="0" l="0" r="0" t="0"/>
          <a:stretch/>
        </p:blipFill>
        <p:spPr>
          <a:xfrm>
            <a:off x="10281844" y="650306"/>
            <a:ext cx="1378480" cy="834343"/>
          </a:xfrm>
          <a:prstGeom prst="rect">
            <a:avLst/>
          </a:prstGeom>
          <a:noFill/>
          <a:ln>
            <a:noFill/>
          </a:ln>
        </p:spPr>
      </p:pic>
      <p:pic>
        <p:nvPicPr>
          <p:cNvPr id="241" name="Google Shape;241;p4"/>
          <p:cNvPicPr preferRelativeResize="0"/>
          <p:nvPr/>
        </p:nvPicPr>
        <p:blipFill rotWithShape="1">
          <a:blip r:embed="rId4">
            <a:alphaModFix/>
          </a:blip>
          <a:srcRect b="0" l="0" r="0" t="0"/>
          <a:stretch/>
        </p:blipFill>
        <p:spPr>
          <a:xfrm>
            <a:off x="10242926" y="6209395"/>
            <a:ext cx="1531657" cy="292816"/>
          </a:xfrm>
          <a:prstGeom prst="rect">
            <a:avLst/>
          </a:prstGeom>
          <a:noFill/>
          <a:ln>
            <a:noFill/>
          </a:ln>
        </p:spPr>
      </p:pic>
      <p:sp>
        <p:nvSpPr>
          <p:cNvPr id="242" name="Google Shape;242;p4"/>
          <p:cNvSpPr txBox="1"/>
          <p:nvPr/>
        </p:nvSpPr>
        <p:spPr>
          <a:xfrm>
            <a:off x="755575" y="1233725"/>
            <a:ext cx="5036700" cy="5386500"/>
          </a:xfrm>
          <a:prstGeom prst="rect">
            <a:avLst/>
          </a:prstGeom>
          <a:noFill/>
          <a:ln cap="flat" cmpd="sng" w="9525">
            <a:solidFill>
              <a:schemeClr val="lt1"/>
            </a:solidFill>
            <a:prstDash val="solid"/>
            <a:round/>
            <a:headEnd len="sm" w="sm" type="none"/>
            <a:tailEnd len="sm" w="sm" type="none"/>
          </a:ln>
        </p:spPr>
        <p:txBody>
          <a:bodyPr anchorCtr="0" anchor="t" bIns="121900" lIns="121900" spcFirstLastPara="1" rIns="121900" wrap="square" tIns="121900">
            <a:spAutoFit/>
          </a:bodyPr>
          <a:lstStyle/>
          <a:p>
            <a:pPr indent="0" lvl="0" marL="0" marR="0" rtl="0" algn="just">
              <a:spcBef>
                <a:spcPts val="0"/>
              </a:spcBef>
              <a:spcAft>
                <a:spcPts val="0"/>
              </a:spcAft>
              <a:buNone/>
            </a:pPr>
            <a:r>
              <a:t/>
            </a:r>
            <a:endParaRPr sz="2133">
              <a:solidFill>
                <a:schemeClr val="dk1"/>
              </a:solidFill>
              <a:latin typeface="Montserrat"/>
              <a:ea typeface="Montserrat"/>
              <a:cs typeface="Montserrat"/>
              <a:sym typeface="Montserrat"/>
            </a:endParaRPr>
          </a:p>
          <a:p>
            <a:pPr indent="0" lvl="0" marL="0" marR="0" rtl="0" algn="just">
              <a:spcBef>
                <a:spcPts val="0"/>
              </a:spcBef>
              <a:spcAft>
                <a:spcPts val="0"/>
              </a:spcAft>
              <a:buNone/>
            </a:pPr>
            <a:r>
              <a:t/>
            </a:r>
            <a:endParaRPr sz="2133">
              <a:solidFill>
                <a:schemeClr val="dk1"/>
              </a:solidFill>
              <a:latin typeface="Montserrat"/>
              <a:ea typeface="Montserrat"/>
              <a:cs typeface="Montserrat"/>
              <a:sym typeface="Montserrat"/>
            </a:endParaRPr>
          </a:p>
          <a:p>
            <a:pPr indent="0" lvl="0" marL="0" marR="0" rtl="0" algn="just">
              <a:spcBef>
                <a:spcPts val="0"/>
              </a:spcBef>
              <a:spcAft>
                <a:spcPts val="0"/>
              </a:spcAft>
              <a:buNone/>
            </a:pPr>
            <a:r>
              <a:t/>
            </a:r>
            <a:endParaRPr sz="2133">
              <a:solidFill>
                <a:schemeClr val="dk1"/>
              </a:solidFill>
              <a:latin typeface="Montserrat"/>
              <a:ea typeface="Montserrat"/>
              <a:cs typeface="Montserrat"/>
              <a:sym typeface="Montserrat"/>
            </a:endParaRPr>
          </a:p>
          <a:p>
            <a:pPr indent="0" lvl="0" marL="0" marR="0" rtl="0" algn="just">
              <a:spcBef>
                <a:spcPts val="0"/>
              </a:spcBef>
              <a:spcAft>
                <a:spcPts val="0"/>
              </a:spcAft>
              <a:buNone/>
            </a:pPr>
            <a:r>
              <a:rPr lang="es-MX" sz="2133">
                <a:solidFill>
                  <a:schemeClr val="dk1"/>
                </a:solidFill>
                <a:latin typeface="Montserrat"/>
                <a:ea typeface="Montserrat"/>
                <a:cs typeface="Montserrat"/>
                <a:sym typeface="Montserrat"/>
                <a:extLst>
                  <a:ext uri="http://customooxmlschemas.google.com/">
                    <go:slidesCustomData xmlns:go="http://customooxmlschemas.google.com/" textRoundtripDataId="12"/>
                  </a:ext>
                </a:extLst>
              </a:rPr>
              <a:t>-Un </a:t>
            </a:r>
            <a:r>
              <a:rPr b="1" lang="es-MX" sz="2133">
                <a:solidFill>
                  <a:schemeClr val="dk1"/>
                </a:solidFill>
                <a:latin typeface="Montserrat"/>
                <a:ea typeface="Montserrat"/>
                <a:cs typeface="Montserrat"/>
                <a:sym typeface="Montserrat"/>
                <a:extLst>
                  <a:ext uri="http://customooxmlschemas.google.com/">
                    <go:slidesCustomData xmlns:go="http://customooxmlschemas.google.com/" textRoundtripDataId="13"/>
                  </a:ext>
                </a:extLst>
              </a:rPr>
              <a:t>principio ético </a:t>
            </a:r>
            <a:r>
              <a:rPr lang="es-MX" sz="2133">
                <a:solidFill>
                  <a:schemeClr val="dk1"/>
                </a:solidFill>
                <a:latin typeface="Montserrat"/>
                <a:ea typeface="Montserrat"/>
                <a:cs typeface="Montserrat"/>
                <a:sym typeface="Montserrat"/>
                <a:extLst>
                  <a:ext uri="http://customooxmlschemas.google.com/">
                    <go:slidesCustomData xmlns:go="http://customooxmlschemas.google.com/" textRoundtripDataId="14"/>
                  </a:ext>
                </a:extLst>
              </a:rPr>
              <a:t>es un </a:t>
            </a:r>
            <a:r>
              <a:rPr b="1" lang="es-MX" sz="2133">
                <a:solidFill>
                  <a:schemeClr val="dk1"/>
                </a:solidFill>
                <a:latin typeface="Montserrat"/>
                <a:ea typeface="Montserrat"/>
                <a:cs typeface="Montserrat"/>
                <a:sym typeface="Montserrat"/>
                <a:extLst>
                  <a:ext uri="http://customooxmlschemas.google.com/">
                    <go:slidesCustomData xmlns:go="http://customooxmlschemas.google.com/" textRoundtripDataId="15"/>
                  </a:ext>
                </a:extLst>
              </a:rPr>
              <a:t>faro</a:t>
            </a:r>
            <a:r>
              <a:rPr lang="es-MX" sz="2133">
                <a:solidFill>
                  <a:schemeClr val="dk1"/>
                </a:solidFill>
                <a:latin typeface="Montserrat"/>
                <a:ea typeface="Montserrat"/>
                <a:cs typeface="Montserrat"/>
                <a:sym typeface="Montserrat"/>
                <a:extLst>
                  <a:ext uri="http://customooxmlschemas.google.com/">
                    <go:slidesCustomData xmlns:go="http://customooxmlschemas.google.com/" textRoundtripDataId="16"/>
                  </a:ext>
                </a:extLst>
              </a:rPr>
              <a:t> o una </a:t>
            </a:r>
            <a:r>
              <a:rPr b="1" lang="es-MX" sz="2133">
                <a:solidFill>
                  <a:schemeClr val="dk1"/>
                </a:solidFill>
                <a:latin typeface="Montserrat"/>
                <a:ea typeface="Montserrat"/>
                <a:cs typeface="Montserrat"/>
                <a:sym typeface="Montserrat"/>
                <a:extLst>
                  <a:ext uri="http://customooxmlschemas.google.com/">
                    <go:slidesCustomData xmlns:go="http://customooxmlschemas.google.com/" textRoundtripDataId="17"/>
                  </a:ext>
                </a:extLst>
              </a:rPr>
              <a:t>directriz</a:t>
            </a:r>
            <a:r>
              <a:rPr lang="es-MX" sz="2133">
                <a:solidFill>
                  <a:schemeClr val="dk1"/>
                </a:solidFill>
                <a:latin typeface="Montserrat"/>
                <a:ea typeface="Montserrat"/>
                <a:cs typeface="Montserrat"/>
                <a:sym typeface="Montserrat"/>
                <a:extLst>
                  <a:ext uri="http://customooxmlschemas.google.com/">
                    <go:slidesCustomData xmlns:go="http://customooxmlschemas.google.com/" textRoundtripDataId="18"/>
                  </a:ext>
                </a:extLst>
              </a:rPr>
              <a:t> para la </a:t>
            </a:r>
            <a:r>
              <a:rPr b="1" lang="es-MX" sz="2133">
                <a:solidFill>
                  <a:schemeClr val="dk1"/>
                </a:solidFill>
                <a:latin typeface="Montserrat"/>
                <a:ea typeface="Montserrat"/>
                <a:cs typeface="Montserrat"/>
                <a:sym typeface="Montserrat"/>
                <a:extLst>
                  <a:ext uri="http://customooxmlschemas.google.com/">
                    <go:slidesCustomData xmlns:go="http://customooxmlschemas.google.com/" textRoundtripDataId="19"/>
                  </a:ext>
                </a:extLst>
              </a:rPr>
              <a:t>voluntad humana</a:t>
            </a:r>
            <a:r>
              <a:rPr lang="es-MX" sz="2133">
                <a:solidFill>
                  <a:schemeClr val="dk1"/>
                </a:solidFill>
                <a:latin typeface="Montserrat"/>
                <a:ea typeface="Montserrat"/>
                <a:cs typeface="Montserrat"/>
                <a:sym typeface="Montserrat"/>
                <a:extLst>
                  <a:ext uri="http://customooxmlschemas.google.com/">
                    <go:slidesCustomData xmlns:go="http://customooxmlschemas.google.com/" textRoundtripDataId="20"/>
                  </a:ext>
                </a:extLst>
              </a:rPr>
              <a:t>. </a:t>
            </a:r>
            <a:endParaRPr sz="2400">
              <a:solidFill>
                <a:schemeClr val="dk1"/>
              </a:solidFill>
              <a:latin typeface="Arial"/>
              <a:ea typeface="Arial"/>
              <a:cs typeface="Arial"/>
              <a:sym typeface="Arial"/>
            </a:endParaRPr>
          </a:p>
          <a:p>
            <a:pPr indent="0" lvl="0" marL="0" marR="0" rtl="0" algn="just">
              <a:spcBef>
                <a:spcPts val="0"/>
              </a:spcBef>
              <a:spcAft>
                <a:spcPts val="0"/>
              </a:spcAft>
              <a:buNone/>
            </a:pPr>
            <a:r>
              <a:t/>
            </a:r>
            <a:endParaRPr sz="2133">
              <a:solidFill>
                <a:schemeClr val="dk1"/>
              </a:solidFill>
              <a:latin typeface="Montserrat"/>
              <a:ea typeface="Montserrat"/>
              <a:cs typeface="Montserrat"/>
              <a:sym typeface="Montserrat"/>
            </a:endParaRPr>
          </a:p>
          <a:p>
            <a:pPr indent="0" lvl="0" marL="0" marR="0" rtl="0" algn="just">
              <a:spcBef>
                <a:spcPts val="0"/>
              </a:spcBef>
              <a:spcAft>
                <a:spcPts val="0"/>
              </a:spcAft>
              <a:buNone/>
            </a:pPr>
            <a:r>
              <a:rPr lang="es-MX" sz="2133">
                <a:solidFill>
                  <a:schemeClr val="dk1"/>
                </a:solidFill>
                <a:latin typeface="Montserrat"/>
                <a:ea typeface="Montserrat"/>
                <a:cs typeface="Montserrat"/>
                <a:sym typeface="Montserrat"/>
              </a:rPr>
              <a:t>Funciona como un </a:t>
            </a:r>
            <a:r>
              <a:rPr b="1" lang="es-MX" sz="2133">
                <a:solidFill>
                  <a:schemeClr val="dk1"/>
                </a:solidFill>
                <a:latin typeface="Montserrat"/>
                <a:ea typeface="Montserrat"/>
                <a:cs typeface="Montserrat"/>
                <a:sym typeface="Montserrat"/>
              </a:rPr>
              <a:t>criterio general </a:t>
            </a:r>
            <a:r>
              <a:rPr lang="es-MX" sz="2133">
                <a:solidFill>
                  <a:schemeClr val="dk1"/>
                </a:solidFill>
                <a:latin typeface="Montserrat"/>
                <a:ea typeface="Montserrat"/>
                <a:cs typeface="Montserrat"/>
                <a:sym typeface="Montserrat"/>
              </a:rPr>
              <a:t>que </a:t>
            </a:r>
            <a:r>
              <a:rPr b="1" lang="es-MX" sz="2133">
                <a:solidFill>
                  <a:schemeClr val="dk1"/>
                </a:solidFill>
                <a:latin typeface="Montserrat"/>
                <a:ea typeface="Montserrat"/>
                <a:cs typeface="Montserrat"/>
                <a:sym typeface="Montserrat"/>
              </a:rPr>
              <a:t>auxilia en la evaluación del sujeto político</a:t>
            </a:r>
            <a:r>
              <a:rPr lang="es-MX" sz="2133">
                <a:solidFill>
                  <a:schemeClr val="dk1"/>
                </a:solidFill>
                <a:latin typeface="Montserrat"/>
                <a:ea typeface="Montserrat"/>
                <a:cs typeface="Montserrat"/>
                <a:sym typeface="Montserrat"/>
              </a:rPr>
              <a:t> para </a:t>
            </a:r>
            <a:r>
              <a:rPr b="1" lang="es-MX" sz="2133">
                <a:solidFill>
                  <a:schemeClr val="dk1"/>
                </a:solidFill>
                <a:latin typeface="Montserrat"/>
                <a:ea typeface="Montserrat"/>
                <a:cs typeface="Montserrat"/>
                <a:sym typeface="Montserrat"/>
              </a:rPr>
              <a:t>decidir</a:t>
            </a:r>
            <a:r>
              <a:rPr lang="es-MX" sz="2133">
                <a:solidFill>
                  <a:schemeClr val="dk1"/>
                </a:solidFill>
                <a:latin typeface="Montserrat"/>
                <a:ea typeface="Montserrat"/>
                <a:cs typeface="Montserrat"/>
                <a:sym typeface="Montserrat"/>
              </a:rPr>
              <a:t> de qué </a:t>
            </a:r>
            <a:r>
              <a:rPr lang="es-MX" sz="2133">
                <a:solidFill>
                  <a:schemeClr val="dk1"/>
                </a:solidFill>
                <a:latin typeface="Montserrat"/>
                <a:ea typeface="Montserrat"/>
                <a:cs typeface="Montserrat"/>
                <a:sym typeface="Montserrat"/>
              </a:rPr>
              <a:t>manera</a:t>
            </a:r>
            <a:r>
              <a:rPr lang="es-MX" sz="2133">
                <a:solidFill>
                  <a:schemeClr val="dk1"/>
                </a:solidFill>
                <a:latin typeface="Montserrat"/>
                <a:ea typeface="Montserrat"/>
                <a:cs typeface="Montserrat"/>
                <a:sym typeface="Montserrat"/>
              </a:rPr>
              <a:t> </a:t>
            </a:r>
            <a:r>
              <a:rPr b="1" lang="es-MX" sz="2133">
                <a:solidFill>
                  <a:schemeClr val="dk1"/>
                </a:solidFill>
                <a:latin typeface="Montserrat"/>
                <a:ea typeface="Montserrat"/>
                <a:cs typeface="Montserrat"/>
                <a:sym typeface="Montserrat"/>
              </a:rPr>
              <a:t>actuar con pretensión</a:t>
            </a:r>
            <a:r>
              <a:rPr lang="es-MX" sz="2133">
                <a:solidFill>
                  <a:schemeClr val="dk1"/>
                </a:solidFill>
                <a:latin typeface="Montserrat"/>
                <a:ea typeface="Montserrat"/>
                <a:cs typeface="Montserrat"/>
                <a:sym typeface="Montserrat"/>
              </a:rPr>
              <a:t> de </a:t>
            </a:r>
            <a:r>
              <a:rPr b="1" lang="es-MX" sz="2133">
                <a:solidFill>
                  <a:schemeClr val="dk1"/>
                </a:solidFill>
                <a:latin typeface="Montserrat"/>
                <a:ea typeface="Montserrat"/>
                <a:cs typeface="Montserrat"/>
                <a:sym typeface="Montserrat"/>
              </a:rPr>
              <a:t>justicia</a:t>
            </a:r>
            <a:r>
              <a:rPr lang="es-MX" sz="2133">
                <a:solidFill>
                  <a:schemeClr val="dk1"/>
                </a:solidFill>
                <a:latin typeface="Montserrat"/>
                <a:ea typeface="Montserrat"/>
                <a:cs typeface="Montserrat"/>
                <a:sym typeface="Montserrat"/>
              </a:rPr>
              <a:t>. </a:t>
            </a:r>
            <a:endParaRPr sz="2400">
              <a:solidFill>
                <a:schemeClr val="dk1"/>
              </a:solidFill>
              <a:highlight>
                <a:schemeClr val="lt1"/>
              </a:highlight>
              <a:latin typeface="Arial"/>
              <a:ea typeface="Arial"/>
              <a:cs typeface="Arial"/>
              <a:sym typeface="Arial"/>
            </a:endParaRPr>
          </a:p>
          <a:p>
            <a:pPr indent="0" lvl="0" marL="0" marR="0" rtl="0" algn="just">
              <a:spcBef>
                <a:spcPts val="0"/>
              </a:spcBef>
              <a:spcAft>
                <a:spcPts val="0"/>
              </a:spcAft>
              <a:buNone/>
            </a:pPr>
            <a:r>
              <a:t/>
            </a:r>
            <a:endParaRPr sz="2133">
              <a:solidFill>
                <a:schemeClr val="dk1"/>
              </a:solidFill>
              <a:latin typeface="Montserrat"/>
              <a:ea typeface="Montserrat"/>
              <a:cs typeface="Montserrat"/>
              <a:sym typeface="Montserrat"/>
            </a:endParaRPr>
          </a:p>
          <a:p>
            <a:pPr indent="0" lvl="0" marL="0" marR="0" rtl="0" algn="just">
              <a:spcBef>
                <a:spcPts val="0"/>
              </a:spcBef>
              <a:spcAft>
                <a:spcPts val="0"/>
              </a:spcAft>
              <a:buNone/>
            </a:pPr>
            <a:r>
              <a:t/>
            </a:r>
            <a:endParaRPr/>
          </a:p>
          <a:p>
            <a:pPr indent="0" lvl="0" marL="0" marR="0" rtl="0" algn="just">
              <a:spcBef>
                <a:spcPts val="0"/>
              </a:spcBef>
              <a:spcAft>
                <a:spcPts val="0"/>
              </a:spcAft>
              <a:buNone/>
            </a:pPr>
            <a:r>
              <a:t/>
            </a:r>
            <a:endParaRPr sz="2133">
              <a:solidFill>
                <a:schemeClr val="dk1"/>
              </a:solidFill>
              <a:latin typeface="Montserrat"/>
              <a:ea typeface="Montserrat"/>
              <a:cs typeface="Montserrat"/>
              <a:sym typeface="Montserrat"/>
            </a:endParaRPr>
          </a:p>
          <a:p>
            <a:pPr indent="0" lvl="0" marL="0" marR="0" rtl="0" algn="just">
              <a:spcBef>
                <a:spcPts val="0"/>
              </a:spcBef>
              <a:spcAft>
                <a:spcPts val="0"/>
              </a:spcAft>
              <a:buNone/>
            </a:pPr>
            <a:r>
              <a:t/>
            </a:r>
            <a:endParaRPr sz="2133">
              <a:solidFill>
                <a:schemeClr val="dk1"/>
              </a:solidFill>
              <a:latin typeface="Montserrat"/>
              <a:ea typeface="Montserrat"/>
              <a:cs typeface="Montserrat"/>
              <a:sym typeface="Montserrat"/>
            </a:endParaRPr>
          </a:p>
        </p:txBody>
      </p:sp>
      <p:pic>
        <p:nvPicPr>
          <p:cNvPr id="243" name="Google Shape;243;p4"/>
          <p:cNvPicPr preferRelativeResize="0"/>
          <p:nvPr/>
        </p:nvPicPr>
        <p:blipFill>
          <a:blip r:embed="rId5">
            <a:alphaModFix/>
          </a:blip>
          <a:stretch>
            <a:fillRect/>
          </a:stretch>
        </p:blipFill>
        <p:spPr>
          <a:xfrm>
            <a:off x="6231572" y="1180925"/>
            <a:ext cx="3441776" cy="5163899"/>
          </a:xfrm>
          <a:prstGeom prst="rect">
            <a:avLst/>
          </a:prstGeom>
          <a:noFill/>
          <a:ln>
            <a:noFill/>
          </a:ln>
        </p:spPr>
      </p:pic>
    </p:spTree>
  </p:cSld>
  <p:clrMapOvr>
    <a:masterClrMapping/>
  </p:clrMapOvr>
</p:sld>
</file>

<file path=ppt/slides/slide9.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247" name="Shape 247"/>
        <p:cNvGrpSpPr/>
        <p:nvPr/>
      </p:nvGrpSpPr>
      <p:grpSpPr>
        <a:xfrm>
          <a:off x="0" y="0"/>
          <a:ext cx="0" cy="0"/>
          <a:chOff x="0" y="0"/>
          <a:chExt cx="0" cy="0"/>
        </a:xfrm>
      </p:grpSpPr>
      <p:sp>
        <p:nvSpPr>
          <p:cNvPr id="248" name="Google Shape;248;g2ff37977147_7_0"/>
          <p:cNvSpPr/>
          <p:nvPr/>
        </p:nvSpPr>
        <p:spPr>
          <a:xfrm>
            <a:off x="9674445" y="0"/>
            <a:ext cx="2517600" cy="6858000"/>
          </a:xfrm>
          <a:prstGeom prst="rect">
            <a:avLst/>
          </a:prstGeom>
          <a:solidFill>
            <a:srgbClr val="C32029"/>
          </a:solidFill>
          <a:ln>
            <a:noFill/>
          </a:ln>
        </p:spPr>
        <p:txBody>
          <a:bodyPr anchorCtr="0" anchor="ctr" bIns="60925" lIns="121900" spcFirstLastPara="1" rIns="121900" wrap="square" tIns="60925">
            <a:noAutofit/>
          </a:bodyPr>
          <a:lstStyle/>
          <a:p>
            <a:pPr indent="0" lvl="0" marL="0" marR="0" rtl="0" algn="ctr">
              <a:spcBef>
                <a:spcPts val="0"/>
              </a:spcBef>
              <a:spcAft>
                <a:spcPts val="0"/>
              </a:spcAft>
              <a:buNone/>
            </a:pPr>
            <a:r>
              <a:t/>
            </a:r>
            <a:endParaRPr sz="1351">
              <a:solidFill>
                <a:schemeClr val="lt1"/>
              </a:solidFill>
              <a:latin typeface="Calibri"/>
              <a:ea typeface="Calibri"/>
              <a:cs typeface="Calibri"/>
              <a:sym typeface="Calibri"/>
            </a:endParaRPr>
          </a:p>
        </p:txBody>
      </p:sp>
      <p:pic>
        <p:nvPicPr>
          <p:cNvPr id="249" name="Google Shape;249;g2ff37977147_7_0"/>
          <p:cNvPicPr preferRelativeResize="0"/>
          <p:nvPr/>
        </p:nvPicPr>
        <p:blipFill rotWithShape="1">
          <a:blip r:embed="rId3">
            <a:alphaModFix/>
          </a:blip>
          <a:srcRect b="0" l="0" r="0" t="0"/>
          <a:stretch/>
        </p:blipFill>
        <p:spPr>
          <a:xfrm>
            <a:off x="10283136" y="649447"/>
            <a:ext cx="1378905" cy="834599"/>
          </a:xfrm>
          <a:prstGeom prst="rect">
            <a:avLst/>
          </a:prstGeom>
          <a:noFill/>
          <a:ln>
            <a:noFill/>
          </a:ln>
        </p:spPr>
      </p:pic>
      <p:pic>
        <p:nvPicPr>
          <p:cNvPr id="250" name="Google Shape;250;g2ff37977147_7_0"/>
          <p:cNvPicPr preferRelativeResize="0"/>
          <p:nvPr/>
        </p:nvPicPr>
        <p:blipFill rotWithShape="1">
          <a:blip r:embed="rId4">
            <a:alphaModFix/>
          </a:blip>
          <a:srcRect b="0" l="0" r="0" t="0"/>
          <a:stretch/>
        </p:blipFill>
        <p:spPr>
          <a:xfrm>
            <a:off x="10244206" y="6210252"/>
            <a:ext cx="1532130" cy="292907"/>
          </a:xfrm>
          <a:prstGeom prst="rect">
            <a:avLst/>
          </a:prstGeom>
          <a:noFill/>
          <a:ln>
            <a:noFill/>
          </a:ln>
        </p:spPr>
      </p:pic>
      <p:sp>
        <p:nvSpPr>
          <p:cNvPr id="251" name="Google Shape;251;g2ff37977147_7_0"/>
          <p:cNvSpPr/>
          <p:nvPr/>
        </p:nvSpPr>
        <p:spPr>
          <a:xfrm>
            <a:off x="276268" y="178508"/>
            <a:ext cx="5010900" cy="942900"/>
          </a:xfrm>
          <a:prstGeom prst="rect">
            <a:avLst/>
          </a:prstGeom>
          <a:solidFill>
            <a:srgbClr val="C32029"/>
          </a:solidFill>
          <a:ln>
            <a:noFill/>
          </a:ln>
        </p:spPr>
        <p:txBody>
          <a:bodyPr anchorCtr="0" anchor="ctr" bIns="60925" lIns="121900" spcFirstLastPara="1" rIns="121900" wrap="square" tIns="60925">
            <a:noAutofit/>
          </a:bodyPr>
          <a:lstStyle/>
          <a:p>
            <a:pPr indent="0" lvl="0" marL="0" marR="0" rtl="0" algn="ctr">
              <a:spcBef>
                <a:spcPts val="0"/>
              </a:spcBef>
              <a:spcAft>
                <a:spcPts val="0"/>
              </a:spcAft>
              <a:buNone/>
            </a:pPr>
            <a:r>
              <a:t/>
            </a:r>
            <a:endParaRPr sz="2400">
              <a:solidFill>
                <a:srgbClr val="FFFFFF"/>
              </a:solidFill>
              <a:latin typeface="Calibri"/>
              <a:ea typeface="Calibri"/>
              <a:cs typeface="Calibri"/>
              <a:sym typeface="Calibri"/>
            </a:endParaRPr>
          </a:p>
        </p:txBody>
      </p:sp>
      <p:sp>
        <p:nvSpPr>
          <p:cNvPr id="252" name="Google Shape;252;g2ff37977147_7_0"/>
          <p:cNvSpPr txBox="1"/>
          <p:nvPr/>
        </p:nvSpPr>
        <p:spPr>
          <a:xfrm>
            <a:off x="529960" y="177486"/>
            <a:ext cx="4364400" cy="944100"/>
          </a:xfrm>
          <a:prstGeom prst="rect">
            <a:avLst/>
          </a:prstGeom>
          <a:noFill/>
          <a:ln>
            <a:noFill/>
          </a:ln>
        </p:spPr>
        <p:txBody>
          <a:bodyPr anchorCtr="0" anchor="t" bIns="60925" lIns="121900" spcFirstLastPara="1" rIns="121900" wrap="square" tIns="60925">
            <a:spAutoFit/>
          </a:bodyPr>
          <a:lstStyle/>
          <a:p>
            <a:pPr indent="0" lvl="0" marL="0" marR="0" rtl="0" algn="l">
              <a:spcBef>
                <a:spcPts val="0"/>
              </a:spcBef>
              <a:spcAft>
                <a:spcPts val="0"/>
              </a:spcAft>
              <a:buNone/>
            </a:pPr>
            <a:r>
              <a:rPr b="1" lang="es-MX" sz="2667">
                <a:solidFill>
                  <a:srgbClr val="FFFFFF"/>
                </a:solidFill>
                <a:latin typeface="Montserrat ExtraBold"/>
                <a:ea typeface="Montserrat ExtraBold"/>
                <a:cs typeface="Montserrat ExtraBold"/>
                <a:sym typeface="Montserrat ExtraBold"/>
              </a:rPr>
              <a:t>Un principio ético concreto de la política </a:t>
            </a:r>
            <a:endParaRPr sz="1867">
              <a:solidFill>
                <a:srgbClr val="000000"/>
              </a:solidFill>
              <a:latin typeface="Arial"/>
              <a:ea typeface="Arial"/>
              <a:cs typeface="Arial"/>
              <a:sym typeface="Arial"/>
            </a:endParaRPr>
          </a:p>
        </p:txBody>
      </p:sp>
      <p:sp>
        <p:nvSpPr>
          <p:cNvPr id="253" name="Google Shape;253;g2ff37977147_7_0"/>
          <p:cNvSpPr txBox="1"/>
          <p:nvPr/>
        </p:nvSpPr>
        <p:spPr>
          <a:xfrm>
            <a:off x="367275" y="1382300"/>
            <a:ext cx="6807000" cy="27486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None/>
            </a:pPr>
            <a:r>
              <a:t/>
            </a:r>
            <a:endParaRPr sz="1833">
              <a:solidFill>
                <a:schemeClr val="dk1"/>
              </a:solidFill>
              <a:highlight>
                <a:schemeClr val="lt1"/>
              </a:highlight>
              <a:latin typeface="Montserrat"/>
              <a:ea typeface="Montserrat"/>
              <a:cs typeface="Montserrat"/>
              <a:sym typeface="Montserrat"/>
            </a:endParaRPr>
          </a:p>
          <a:p>
            <a:pPr indent="0" lvl="0" marL="457200" rtl="0" algn="just">
              <a:spcBef>
                <a:spcPts val="0"/>
              </a:spcBef>
              <a:spcAft>
                <a:spcPts val="0"/>
              </a:spcAft>
              <a:buNone/>
            </a:pPr>
            <a:r>
              <a:rPr b="1" lang="es-MX" sz="1833">
                <a:solidFill>
                  <a:schemeClr val="dk1"/>
                </a:solidFill>
                <a:highlight>
                  <a:schemeClr val="lt1"/>
                </a:highlight>
                <a:latin typeface="Montserrat"/>
                <a:ea typeface="Montserrat"/>
                <a:cs typeface="Montserrat"/>
                <a:sym typeface="Montserrat"/>
              </a:rPr>
              <a:t>«</a:t>
            </a:r>
            <a:r>
              <a:rPr b="1" lang="es-MX" sz="1833">
                <a:solidFill>
                  <a:schemeClr val="dk1"/>
                </a:solidFill>
                <a:highlight>
                  <a:schemeClr val="lt1"/>
                </a:highlight>
                <a:latin typeface="Montserrat"/>
                <a:ea typeface="Montserrat"/>
                <a:cs typeface="Montserrat"/>
                <a:sym typeface="Montserrat"/>
              </a:rPr>
              <a:t>El poder es para servir al pueblo» </a:t>
            </a:r>
            <a:r>
              <a:rPr lang="es-MX" sz="1833">
                <a:solidFill>
                  <a:schemeClr val="dk1"/>
                </a:solidFill>
                <a:highlight>
                  <a:schemeClr val="lt1"/>
                </a:highlight>
                <a:latin typeface="Montserrat"/>
                <a:ea typeface="Montserrat"/>
                <a:cs typeface="Montserrat"/>
                <a:sym typeface="Montserrat"/>
              </a:rPr>
              <a:t>es el imperativo </a:t>
            </a:r>
            <a:r>
              <a:rPr lang="es-MX" sz="1833">
                <a:solidFill>
                  <a:schemeClr val="dk1"/>
                </a:solidFill>
                <a:highlight>
                  <a:schemeClr val="lt1"/>
                </a:highlight>
                <a:latin typeface="Montserrat"/>
                <a:ea typeface="Montserrat"/>
                <a:cs typeface="Montserrat"/>
                <a:sym typeface="Montserrat"/>
              </a:rPr>
              <a:t>específico</a:t>
            </a:r>
            <a:r>
              <a:rPr lang="es-MX" sz="1833">
                <a:solidFill>
                  <a:schemeClr val="dk1"/>
                </a:solidFill>
                <a:highlight>
                  <a:schemeClr val="lt1"/>
                </a:highlight>
                <a:latin typeface="Montserrat"/>
                <a:ea typeface="Montserrat"/>
                <a:cs typeface="Montserrat"/>
                <a:sym typeface="Montserrat"/>
              </a:rPr>
              <a:t> de la ética-política </a:t>
            </a:r>
            <a:endParaRPr sz="1833">
              <a:solidFill>
                <a:schemeClr val="dk1"/>
              </a:solidFill>
              <a:highlight>
                <a:schemeClr val="lt1"/>
              </a:highlight>
              <a:latin typeface="Montserrat"/>
              <a:ea typeface="Montserrat"/>
              <a:cs typeface="Montserrat"/>
              <a:sym typeface="Montserrat"/>
            </a:endParaRPr>
          </a:p>
          <a:p>
            <a:pPr indent="0" lvl="0" marL="0" rtl="0" algn="l">
              <a:spcBef>
                <a:spcPts val="0"/>
              </a:spcBef>
              <a:spcAft>
                <a:spcPts val="0"/>
              </a:spcAft>
              <a:buNone/>
            </a:pPr>
            <a:r>
              <a:t/>
            </a:r>
            <a:endParaRPr sz="1833">
              <a:solidFill>
                <a:schemeClr val="dk1"/>
              </a:solidFill>
              <a:highlight>
                <a:schemeClr val="lt1"/>
              </a:highlight>
              <a:latin typeface="Montserrat"/>
              <a:ea typeface="Montserrat"/>
              <a:cs typeface="Montserrat"/>
              <a:sym typeface="Montserrat"/>
            </a:endParaRPr>
          </a:p>
          <a:p>
            <a:pPr indent="0" lvl="0" marL="457200" rtl="0" algn="just">
              <a:spcBef>
                <a:spcPts val="0"/>
              </a:spcBef>
              <a:spcAft>
                <a:spcPts val="0"/>
              </a:spcAft>
              <a:buNone/>
            </a:pPr>
            <a:r>
              <a:rPr lang="es-MX" sz="1833">
                <a:solidFill>
                  <a:schemeClr val="dk1"/>
                </a:solidFill>
                <a:highlight>
                  <a:schemeClr val="lt1"/>
                </a:highlight>
                <a:latin typeface="Montserrat"/>
                <a:ea typeface="Montserrat"/>
                <a:cs typeface="Montserrat"/>
                <a:sym typeface="Montserrat"/>
              </a:rPr>
              <a:t>Un político o institución puede  </a:t>
            </a:r>
            <a:r>
              <a:rPr b="1" lang="es-MX" sz="1833">
                <a:solidFill>
                  <a:schemeClr val="dk1"/>
                </a:solidFill>
                <a:highlight>
                  <a:schemeClr val="lt1"/>
                </a:highlight>
                <a:latin typeface="Montserrat"/>
                <a:ea typeface="Montserrat"/>
                <a:cs typeface="Montserrat"/>
                <a:sym typeface="Montserrat"/>
              </a:rPr>
              <a:t>NO CUMPLIR </a:t>
            </a:r>
            <a:r>
              <a:rPr lang="es-MX" sz="1833">
                <a:solidFill>
                  <a:schemeClr val="dk1"/>
                </a:solidFill>
                <a:highlight>
                  <a:schemeClr val="lt1"/>
                </a:highlight>
                <a:latin typeface="Montserrat"/>
                <a:ea typeface="Montserrat"/>
                <a:cs typeface="Montserrat"/>
                <a:sym typeface="Montserrat"/>
              </a:rPr>
              <a:t>con el imperativo político y servirse de la </a:t>
            </a:r>
            <a:r>
              <a:rPr lang="es-MX" sz="1833">
                <a:solidFill>
                  <a:schemeClr val="dk1"/>
                </a:solidFill>
                <a:highlight>
                  <a:schemeClr val="lt1"/>
                </a:highlight>
                <a:latin typeface="Montserrat"/>
                <a:ea typeface="Montserrat"/>
                <a:cs typeface="Montserrat"/>
                <a:sym typeface="Montserrat"/>
              </a:rPr>
              <a:t>política</a:t>
            </a:r>
            <a:r>
              <a:rPr lang="es-MX" sz="1833">
                <a:solidFill>
                  <a:schemeClr val="dk1"/>
                </a:solidFill>
                <a:highlight>
                  <a:schemeClr val="lt1"/>
                </a:highlight>
                <a:latin typeface="Montserrat"/>
                <a:ea typeface="Montserrat"/>
                <a:cs typeface="Montserrat"/>
                <a:sym typeface="Montserrat"/>
              </a:rPr>
              <a:t> con fines particulares </a:t>
            </a:r>
            <a:r>
              <a:rPr b="1" lang="es-MX" sz="2133">
                <a:solidFill>
                  <a:schemeClr val="dk1"/>
                </a:solidFill>
                <a:highlight>
                  <a:schemeClr val="lt1"/>
                </a:highlight>
                <a:latin typeface="Montserrat"/>
                <a:ea typeface="Montserrat"/>
                <a:cs typeface="Montserrat"/>
                <a:sym typeface="Montserrat"/>
              </a:rPr>
              <a:t>=</a:t>
            </a:r>
            <a:r>
              <a:rPr lang="es-MX" sz="1833">
                <a:solidFill>
                  <a:schemeClr val="dk1"/>
                </a:solidFill>
                <a:highlight>
                  <a:schemeClr val="lt1"/>
                </a:highlight>
                <a:latin typeface="Montserrat"/>
                <a:ea typeface="Montserrat"/>
                <a:cs typeface="Montserrat"/>
                <a:sym typeface="Montserrat"/>
              </a:rPr>
              <a:t> </a:t>
            </a:r>
            <a:r>
              <a:rPr b="1" lang="es-MX" sz="1833">
                <a:solidFill>
                  <a:schemeClr val="dk1"/>
                </a:solidFill>
                <a:highlight>
                  <a:schemeClr val="lt1"/>
                </a:highlight>
                <a:latin typeface="Montserrat"/>
                <a:ea typeface="Montserrat"/>
                <a:cs typeface="Montserrat"/>
                <a:sym typeface="Montserrat"/>
              </a:rPr>
              <a:t>CORROMPE </a:t>
            </a:r>
            <a:r>
              <a:rPr lang="es-MX" sz="1833">
                <a:solidFill>
                  <a:schemeClr val="dk1"/>
                </a:solidFill>
                <a:highlight>
                  <a:schemeClr val="lt1"/>
                </a:highlight>
                <a:latin typeface="Montserrat"/>
                <a:ea typeface="Montserrat"/>
                <a:cs typeface="Montserrat"/>
                <a:sym typeface="Montserrat"/>
              </a:rPr>
              <a:t>el núcleo</a:t>
            </a:r>
            <a:r>
              <a:rPr lang="es-MX" sz="1833">
                <a:solidFill>
                  <a:schemeClr val="dk1"/>
                </a:solidFill>
                <a:highlight>
                  <a:schemeClr val="lt1"/>
                </a:highlight>
                <a:latin typeface="Montserrat"/>
                <a:ea typeface="Montserrat"/>
                <a:cs typeface="Montserrat"/>
                <a:sym typeface="Montserrat"/>
              </a:rPr>
              <a:t> de la </a:t>
            </a:r>
            <a:r>
              <a:rPr lang="es-MX" sz="1833">
                <a:solidFill>
                  <a:schemeClr val="dk1"/>
                </a:solidFill>
                <a:highlight>
                  <a:schemeClr val="lt1"/>
                </a:highlight>
                <a:latin typeface="Montserrat"/>
                <a:ea typeface="Montserrat"/>
                <a:cs typeface="Montserrat"/>
                <a:sym typeface="Montserrat"/>
              </a:rPr>
              <a:t>política  </a:t>
            </a:r>
            <a:r>
              <a:rPr b="1" lang="es-MX" sz="1833">
                <a:solidFill>
                  <a:schemeClr val="dk1"/>
                </a:solidFill>
                <a:highlight>
                  <a:schemeClr val="lt1"/>
                </a:highlight>
                <a:latin typeface="Montserrat"/>
                <a:ea typeface="Montserrat"/>
                <a:cs typeface="Montserrat"/>
                <a:sym typeface="Montserrat"/>
              </a:rPr>
              <a:t>= SEPARA </a:t>
            </a:r>
            <a:r>
              <a:rPr lang="es-MX" sz="1833">
                <a:solidFill>
                  <a:schemeClr val="dk1"/>
                </a:solidFill>
                <a:highlight>
                  <a:schemeClr val="lt1"/>
                </a:highlight>
                <a:latin typeface="Montserrat"/>
                <a:ea typeface="Montserrat"/>
                <a:cs typeface="Montserrat"/>
                <a:sym typeface="Montserrat"/>
              </a:rPr>
              <a:t>la política de su propia ética.</a:t>
            </a:r>
            <a:endParaRPr sz="1833">
              <a:solidFill>
                <a:schemeClr val="dk1"/>
              </a:solidFill>
              <a:highlight>
                <a:schemeClr val="lt1"/>
              </a:highlight>
              <a:latin typeface="Montserrat"/>
              <a:ea typeface="Montserrat"/>
              <a:cs typeface="Montserrat"/>
              <a:sym typeface="Montserrat"/>
            </a:endParaRPr>
          </a:p>
          <a:p>
            <a:pPr indent="0" lvl="0" marL="457200" rtl="0" algn="l">
              <a:spcBef>
                <a:spcPts val="0"/>
              </a:spcBef>
              <a:spcAft>
                <a:spcPts val="0"/>
              </a:spcAft>
              <a:buNone/>
            </a:pPr>
            <a:r>
              <a:t/>
            </a:r>
            <a:endParaRPr sz="1833">
              <a:solidFill>
                <a:schemeClr val="dk1"/>
              </a:solidFill>
              <a:highlight>
                <a:schemeClr val="lt1"/>
              </a:highlight>
              <a:latin typeface="Montserrat"/>
              <a:ea typeface="Montserrat"/>
              <a:cs typeface="Montserrat"/>
              <a:sym typeface="Montserrat"/>
            </a:endParaRPr>
          </a:p>
          <a:p>
            <a:pPr indent="0" lvl="0" marL="457200" rtl="0" algn="l">
              <a:spcBef>
                <a:spcPts val="0"/>
              </a:spcBef>
              <a:spcAft>
                <a:spcPts val="0"/>
              </a:spcAft>
              <a:buNone/>
            </a:pPr>
            <a:r>
              <a:t/>
            </a:r>
            <a:endParaRPr sz="1833">
              <a:solidFill>
                <a:schemeClr val="dk1"/>
              </a:solidFill>
              <a:highlight>
                <a:schemeClr val="lt1"/>
              </a:highlight>
              <a:latin typeface="Montserrat"/>
              <a:ea typeface="Montserrat"/>
              <a:cs typeface="Montserrat"/>
              <a:sym typeface="Montserrat"/>
            </a:endParaRPr>
          </a:p>
          <a:p>
            <a:pPr indent="0" lvl="0" marL="457200" rtl="0" algn="l">
              <a:spcBef>
                <a:spcPts val="0"/>
              </a:spcBef>
              <a:spcAft>
                <a:spcPts val="0"/>
              </a:spcAft>
              <a:buNone/>
            </a:pPr>
            <a:r>
              <a:t/>
            </a:r>
            <a:endParaRPr sz="1833">
              <a:solidFill>
                <a:schemeClr val="dk1"/>
              </a:solidFill>
              <a:highlight>
                <a:schemeClr val="lt1"/>
              </a:highlight>
              <a:latin typeface="Montserrat"/>
              <a:ea typeface="Montserrat"/>
              <a:cs typeface="Montserrat"/>
              <a:sym typeface="Montserrat"/>
            </a:endParaRPr>
          </a:p>
          <a:p>
            <a:pPr indent="0" lvl="0" marL="457200" rtl="0" algn="l">
              <a:spcBef>
                <a:spcPts val="0"/>
              </a:spcBef>
              <a:spcAft>
                <a:spcPts val="0"/>
              </a:spcAft>
              <a:buNone/>
            </a:pPr>
            <a:r>
              <a:t/>
            </a:r>
            <a:endParaRPr sz="1833">
              <a:solidFill>
                <a:schemeClr val="dk1"/>
              </a:solidFill>
              <a:highlight>
                <a:schemeClr val="lt1"/>
              </a:highlight>
              <a:latin typeface="Montserrat"/>
              <a:ea typeface="Montserrat"/>
              <a:cs typeface="Montserrat"/>
              <a:sym typeface="Montserrat"/>
            </a:endParaRPr>
          </a:p>
          <a:p>
            <a:pPr indent="0" lvl="0" marL="457200" rtl="0" algn="l">
              <a:spcBef>
                <a:spcPts val="0"/>
              </a:spcBef>
              <a:spcAft>
                <a:spcPts val="0"/>
              </a:spcAft>
              <a:buNone/>
            </a:pPr>
            <a:r>
              <a:t/>
            </a:r>
            <a:endParaRPr sz="1833">
              <a:solidFill>
                <a:schemeClr val="dk1"/>
              </a:solidFill>
              <a:highlight>
                <a:schemeClr val="lt1"/>
              </a:highlight>
              <a:latin typeface="Montserrat"/>
              <a:ea typeface="Montserrat"/>
              <a:cs typeface="Montserrat"/>
              <a:sym typeface="Montserrat"/>
            </a:endParaRPr>
          </a:p>
          <a:p>
            <a:pPr indent="0" lvl="0" marL="0" rtl="0" algn="l">
              <a:spcBef>
                <a:spcPts val="0"/>
              </a:spcBef>
              <a:spcAft>
                <a:spcPts val="0"/>
              </a:spcAft>
              <a:buNone/>
            </a:pPr>
            <a:r>
              <a:t/>
            </a:r>
            <a:endParaRPr sz="1833">
              <a:solidFill>
                <a:schemeClr val="dk1"/>
              </a:solidFill>
              <a:highlight>
                <a:schemeClr val="lt1"/>
              </a:highlight>
              <a:latin typeface="Montserrat"/>
              <a:ea typeface="Montserrat"/>
              <a:cs typeface="Montserrat"/>
              <a:sym typeface="Montserrat"/>
            </a:endParaRPr>
          </a:p>
          <a:p>
            <a:pPr indent="0" lvl="0" marL="0" rtl="0" algn="l">
              <a:lnSpc>
                <a:spcPct val="100000"/>
              </a:lnSpc>
              <a:spcBef>
                <a:spcPts val="0"/>
              </a:spcBef>
              <a:spcAft>
                <a:spcPts val="0"/>
              </a:spcAft>
              <a:buClr>
                <a:schemeClr val="dk1"/>
              </a:buClr>
              <a:buFont typeface="Arial"/>
              <a:buNone/>
            </a:pPr>
            <a:r>
              <a:t/>
            </a:r>
            <a:endParaRPr sz="1833">
              <a:solidFill>
                <a:schemeClr val="dk1"/>
              </a:solidFill>
              <a:highlight>
                <a:schemeClr val="lt1"/>
              </a:highlight>
              <a:latin typeface="Montserrat"/>
              <a:ea typeface="Montserrat"/>
              <a:cs typeface="Montserrat"/>
              <a:sym typeface="Montserrat"/>
            </a:endParaRPr>
          </a:p>
        </p:txBody>
      </p:sp>
      <p:pic>
        <p:nvPicPr>
          <p:cNvPr id="254" name="Google Shape;254;g2ff37977147_7_0"/>
          <p:cNvPicPr preferRelativeResize="0"/>
          <p:nvPr/>
        </p:nvPicPr>
        <p:blipFill>
          <a:blip r:embed="rId5">
            <a:alphaModFix/>
          </a:blip>
          <a:stretch>
            <a:fillRect/>
          </a:stretch>
        </p:blipFill>
        <p:spPr>
          <a:xfrm>
            <a:off x="7637825" y="9825"/>
            <a:ext cx="2036625" cy="6838350"/>
          </a:xfrm>
          <a:prstGeom prst="rect">
            <a:avLst/>
          </a:prstGeom>
          <a:solidFill>
            <a:srgbClr val="C32029">
              <a:alpha val="72550"/>
            </a:srgbClr>
          </a:solidFill>
          <a:ln>
            <a:noFill/>
          </a:ln>
        </p:spPr>
      </p:pic>
      <p:sp>
        <p:nvSpPr>
          <p:cNvPr id="255" name="Google Shape;255;g2ff37977147_7_0"/>
          <p:cNvSpPr/>
          <p:nvPr/>
        </p:nvSpPr>
        <p:spPr>
          <a:xfrm>
            <a:off x="7637799" y="0"/>
            <a:ext cx="2036700" cy="6858000"/>
          </a:xfrm>
          <a:prstGeom prst="rect">
            <a:avLst/>
          </a:prstGeom>
          <a:solidFill>
            <a:srgbClr val="C32029">
              <a:alpha val="72550"/>
            </a:srgbClr>
          </a:solidFill>
          <a:ln>
            <a:noFill/>
          </a:ln>
        </p:spPr>
        <p:txBody>
          <a:bodyPr anchorCtr="0" anchor="ctr" bIns="60925" lIns="121900" spcFirstLastPara="1" rIns="121900" wrap="square" tIns="60925">
            <a:noAutofit/>
          </a:bodyPr>
          <a:lstStyle/>
          <a:p>
            <a:pPr indent="0" lvl="0" marL="0" marR="0" rtl="0" algn="ctr">
              <a:spcBef>
                <a:spcPts val="0"/>
              </a:spcBef>
              <a:spcAft>
                <a:spcPts val="0"/>
              </a:spcAft>
              <a:buNone/>
            </a:pPr>
            <a:r>
              <a:t/>
            </a:r>
            <a:endParaRPr sz="1351">
              <a:solidFill>
                <a:schemeClr val="lt1"/>
              </a:solidFill>
              <a:latin typeface="Calibri"/>
              <a:ea typeface="Calibri"/>
              <a:cs typeface="Calibri"/>
              <a:sym typeface="Calibri"/>
            </a:endParaRPr>
          </a:p>
        </p:txBody>
      </p:sp>
      <p:sp>
        <p:nvSpPr>
          <p:cNvPr id="256" name="Google Shape;256;g2ff37977147_7_0"/>
          <p:cNvSpPr txBox="1"/>
          <p:nvPr/>
        </p:nvSpPr>
        <p:spPr>
          <a:xfrm>
            <a:off x="367275" y="4852725"/>
            <a:ext cx="1992900" cy="1864800"/>
          </a:xfrm>
          <a:prstGeom prst="rect">
            <a:avLst/>
          </a:prstGeom>
          <a:solidFill>
            <a:srgbClr val="E06666"/>
          </a:solidFill>
          <a:ln cap="flat" cmpd="sng" w="9525">
            <a:solidFill>
              <a:srgbClr val="980000"/>
            </a:solidFill>
            <a:prstDash val="solid"/>
            <a:round/>
            <a:headEnd len="sm" w="sm" type="none"/>
            <a:tailEnd len="sm" w="sm" type="none"/>
          </a:ln>
        </p:spPr>
        <p:txBody>
          <a:bodyPr anchorCtr="0" anchor="t" bIns="91425" lIns="91425" spcFirstLastPara="1" rIns="91425" wrap="square" tIns="91425">
            <a:noAutofit/>
          </a:bodyPr>
          <a:lstStyle/>
          <a:p>
            <a:pPr indent="0" lvl="0" marL="0" rtl="0" algn="l">
              <a:spcBef>
                <a:spcPts val="0"/>
              </a:spcBef>
              <a:spcAft>
                <a:spcPts val="0"/>
              </a:spcAft>
              <a:buNone/>
            </a:pPr>
            <a:r>
              <a:rPr b="1" lang="es-MX" sz="2800">
                <a:solidFill>
                  <a:srgbClr val="980000"/>
                </a:solidFill>
              </a:rPr>
              <a:t>N</a:t>
            </a:r>
            <a:r>
              <a:rPr b="1" lang="es-MX" sz="1500">
                <a:solidFill>
                  <a:srgbClr val="980000"/>
                </a:solidFill>
              </a:rPr>
              <a:t>ota 1</a:t>
            </a:r>
            <a:endParaRPr b="1" sz="1500">
              <a:solidFill>
                <a:srgbClr val="980000"/>
              </a:solidFill>
            </a:endParaRPr>
          </a:p>
          <a:p>
            <a:pPr indent="0" lvl="0" marL="0" rtl="0" algn="l">
              <a:spcBef>
                <a:spcPts val="0"/>
              </a:spcBef>
              <a:spcAft>
                <a:spcPts val="0"/>
              </a:spcAft>
              <a:buNone/>
            </a:pPr>
            <a:r>
              <a:t/>
            </a:r>
            <a:endParaRPr sz="1500">
              <a:solidFill>
                <a:schemeClr val="dk1"/>
              </a:solidFill>
            </a:endParaRPr>
          </a:p>
          <a:p>
            <a:pPr indent="0" lvl="0" marL="0" rtl="0" algn="l">
              <a:spcBef>
                <a:spcPts val="0"/>
              </a:spcBef>
              <a:spcAft>
                <a:spcPts val="0"/>
              </a:spcAft>
              <a:buNone/>
            </a:pPr>
            <a:r>
              <a:rPr lang="es-MX">
                <a:solidFill>
                  <a:schemeClr val="dk1"/>
                </a:solidFill>
              </a:rPr>
              <a:t>La mayor </a:t>
            </a:r>
            <a:r>
              <a:rPr lang="es-MX">
                <a:solidFill>
                  <a:schemeClr val="dk1"/>
                </a:solidFill>
              </a:rPr>
              <a:t>transgresión</a:t>
            </a:r>
            <a:r>
              <a:rPr lang="es-MX">
                <a:solidFill>
                  <a:schemeClr val="dk1"/>
                </a:solidFill>
              </a:rPr>
              <a:t> ética  en la política sería no cumplir el fin de servir al pueblo. </a:t>
            </a:r>
            <a:endParaRPr>
              <a:solidFill>
                <a:schemeClr val="dk1"/>
              </a:solidFill>
            </a:endParaRPr>
          </a:p>
          <a:p>
            <a:pPr indent="0" lvl="0" marL="0" rtl="0" algn="l">
              <a:spcBef>
                <a:spcPts val="0"/>
              </a:spcBef>
              <a:spcAft>
                <a:spcPts val="0"/>
              </a:spcAft>
              <a:buNone/>
            </a:pPr>
            <a:r>
              <a:t/>
            </a:r>
            <a:endParaRPr>
              <a:solidFill>
                <a:schemeClr val="dk1"/>
              </a:solidFill>
            </a:endParaRPr>
          </a:p>
        </p:txBody>
      </p:sp>
      <p:sp>
        <p:nvSpPr>
          <p:cNvPr id="257" name="Google Shape;257;g2ff37977147_7_0"/>
          <p:cNvSpPr txBox="1"/>
          <p:nvPr/>
        </p:nvSpPr>
        <p:spPr>
          <a:xfrm>
            <a:off x="2800200" y="4391625"/>
            <a:ext cx="2124900" cy="2325900"/>
          </a:xfrm>
          <a:prstGeom prst="rect">
            <a:avLst/>
          </a:prstGeom>
          <a:solidFill>
            <a:srgbClr val="E06666"/>
          </a:solidFill>
          <a:ln>
            <a:noFill/>
          </a:ln>
        </p:spPr>
        <p:txBody>
          <a:bodyPr anchorCtr="0" anchor="t" bIns="91425" lIns="91425" spcFirstLastPara="1" rIns="91425" wrap="square" tIns="91425">
            <a:noAutofit/>
          </a:bodyPr>
          <a:lstStyle/>
          <a:p>
            <a:pPr indent="0" lvl="0" marL="0" rtl="0" algn="l">
              <a:spcBef>
                <a:spcPts val="0"/>
              </a:spcBef>
              <a:spcAft>
                <a:spcPts val="0"/>
              </a:spcAft>
              <a:buNone/>
            </a:pPr>
            <a:r>
              <a:rPr b="1" lang="es-MX" sz="2800">
                <a:solidFill>
                  <a:srgbClr val="980000"/>
                </a:solidFill>
              </a:rPr>
              <a:t>N</a:t>
            </a:r>
            <a:r>
              <a:rPr b="1" lang="es-MX">
                <a:solidFill>
                  <a:srgbClr val="980000"/>
                </a:solidFill>
              </a:rPr>
              <a:t>ota 2</a:t>
            </a:r>
            <a:endParaRPr b="1">
              <a:solidFill>
                <a:srgbClr val="980000"/>
              </a:solidFill>
            </a:endParaRPr>
          </a:p>
          <a:p>
            <a:pPr indent="0" lvl="0" marL="0" rtl="0" algn="l">
              <a:spcBef>
                <a:spcPts val="0"/>
              </a:spcBef>
              <a:spcAft>
                <a:spcPts val="0"/>
              </a:spcAft>
              <a:buNone/>
            </a:pPr>
            <a:r>
              <a:t/>
            </a:r>
            <a:endParaRPr>
              <a:solidFill>
                <a:schemeClr val="dk1"/>
              </a:solidFill>
            </a:endParaRPr>
          </a:p>
          <a:p>
            <a:pPr indent="0" lvl="0" marL="0" rtl="0" algn="l">
              <a:spcBef>
                <a:spcPts val="0"/>
              </a:spcBef>
              <a:spcAft>
                <a:spcPts val="0"/>
              </a:spcAft>
              <a:buNone/>
            </a:pPr>
            <a:r>
              <a:rPr lang="es-MX">
                <a:solidFill>
                  <a:schemeClr val="dk1"/>
                </a:solidFill>
              </a:rPr>
              <a:t>Se abre un margen amplio de la acción política  </a:t>
            </a:r>
            <a:r>
              <a:rPr lang="es-MX">
                <a:solidFill>
                  <a:schemeClr val="dk1"/>
                </a:solidFill>
              </a:rPr>
              <a:t>legítima</a:t>
            </a:r>
            <a:r>
              <a:rPr lang="es-MX">
                <a:solidFill>
                  <a:schemeClr val="dk1"/>
                </a:solidFill>
              </a:rPr>
              <a:t> mientras no se transgreda este principio.</a:t>
            </a:r>
            <a:endParaRPr sz="2800">
              <a:solidFill>
                <a:schemeClr val="dk1"/>
              </a:solidFill>
            </a:endParaRPr>
          </a:p>
        </p:txBody>
      </p:sp>
      <p:sp>
        <p:nvSpPr>
          <p:cNvPr id="258" name="Google Shape;258;g2ff37977147_7_0"/>
          <p:cNvSpPr txBox="1"/>
          <p:nvPr/>
        </p:nvSpPr>
        <p:spPr>
          <a:xfrm>
            <a:off x="2769575" y="5887550"/>
            <a:ext cx="8462100" cy="615600"/>
          </a:xfrm>
          <a:prstGeom prst="rect">
            <a:avLst/>
          </a:prstGeom>
          <a:noFill/>
          <a:ln>
            <a:noFill/>
          </a:ln>
        </p:spPr>
        <p:txBody>
          <a:bodyPr anchorCtr="0" anchor="t" bIns="91425" lIns="91425" spcFirstLastPara="1" rIns="91425" wrap="square" tIns="91425">
            <a:spAutoFit/>
          </a:bodyPr>
          <a:lstStyle/>
          <a:p>
            <a:pPr indent="0" lvl="0" marL="0" rtl="0" algn="l">
              <a:spcBef>
                <a:spcPts val="0"/>
              </a:spcBef>
              <a:spcAft>
                <a:spcPts val="0"/>
              </a:spcAft>
              <a:buNone/>
            </a:pPr>
            <a:r>
              <a:t/>
            </a:r>
            <a:endParaRPr sz="2800">
              <a:solidFill>
                <a:schemeClr val="dk1"/>
              </a:solidFill>
            </a:endParaRPr>
          </a:p>
        </p:txBody>
      </p:sp>
      <p:sp>
        <p:nvSpPr>
          <p:cNvPr id="259" name="Google Shape;259;g2ff37977147_7_0"/>
          <p:cNvSpPr txBox="1"/>
          <p:nvPr/>
        </p:nvSpPr>
        <p:spPr>
          <a:xfrm>
            <a:off x="5365125" y="3868625"/>
            <a:ext cx="1992900" cy="2849100"/>
          </a:xfrm>
          <a:prstGeom prst="rect">
            <a:avLst/>
          </a:prstGeom>
          <a:solidFill>
            <a:srgbClr val="E06666"/>
          </a:solidFill>
          <a:ln>
            <a:noFill/>
          </a:ln>
        </p:spPr>
        <p:txBody>
          <a:bodyPr anchorCtr="0" anchor="t" bIns="91425" lIns="91425" spcFirstLastPara="1" rIns="91425" wrap="square" tIns="91425">
            <a:noAutofit/>
          </a:bodyPr>
          <a:lstStyle/>
          <a:p>
            <a:pPr indent="0" lvl="0" marL="0" rtl="0" algn="l">
              <a:spcBef>
                <a:spcPts val="0"/>
              </a:spcBef>
              <a:spcAft>
                <a:spcPts val="0"/>
              </a:spcAft>
              <a:buNone/>
            </a:pPr>
            <a:r>
              <a:rPr b="1" lang="es-MX" sz="2800">
                <a:solidFill>
                  <a:srgbClr val="980000"/>
                </a:solidFill>
              </a:rPr>
              <a:t>N</a:t>
            </a:r>
            <a:r>
              <a:rPr b="1" lang="es-MX" sz="1500">
                <a:solidFill>
                  <a:srgbClr val="980000"/>
                </a:solidFill>
              </a:rPr>
              <a:t>ota 3</a:t>
            </a:r>
            <a:endParaRPr b="1" sz="1500">
              <a:solidFill>
                <a:srgbClr val="980000"/>
              </a:solidFill>
            </a:endParaRPr>
          </a:p>
          <a:p>
            <a:pPr indent="0" lvl="0" marL="0" rtl="0" algn="l">
              <a:spcBef>
                <a:spcPts val="0"/>
              </a:spcBef>
              <a:spcAft>
                <a:spcPts val="0"/>
              </a:spcAft>
              <a:buNone/>
            </a:pPr>
            <a:r>
              <a:rPr lang="es-MX" sz="1500">
                <a:solidFill>
                  <a:schemeClr val="dk1"/>
                </a:solidFill>
              </a:rPr>
              <a:t>El </a:t>
            </a:r>
            <a:r>
              <a:rPr lang="es-MX" sz="1500">
                <a:solidFill>
                  <a:schemeClr val="dk1"/>
                </a:solidFill>
              </a:rPr>
              <a:t>principio</a:t>
            </a:r>
            <a:r>
              <a:rPr lang="es-MX" sz="1500">
                <a:solidFill>
                  <a:schemeClr val="dk1"/>
                </a:solidFill>
              </a:rPr>
              <a:t> de servir al pueblo es </a:t>
            </a:r>
            <a:r>
              <a:rPr lang="es-MX" sz="1500">
                <a:solidFill>
                  <a:schemeClr val="dk1"/>
                </a:solidFill>
              </a:rPr>
              <a:t>susceptible de</a:t>
            </a:r>
            <a:r>
              <a:rPr lang="es-MX" sz="1500">
                <a:solidFill>
                  <a:schemeClr val="dk1"/>
                </a:solidFill>
              </a:rPr>
              <a:t> enfrentarse a contradicciones respecto al choque de exigencias populares en donde es </a:t>
            </a:r>
            <a:r>
              <a:rPr lang="es-MX" sz="1500">
                <a:solidFill>
                  <a:schemeClr val="dk1"/>
                </a:solidFill>
              </a:rPr>
              <a:t>imposible</a:t>
            </a:r>
            <a:r>
              <a:rPr lang="es-MX" sz="1500">
                <a:solidFill>
                  <a:schemeClr val="dk1"/>
                </a:solidFill>
              </a:rPr>
              <a:t> su perfecta realización.</a:t>
            </a:r>
            <a:endParaRPr sz="2800">
              <a:solidFill>
                <a:schemeClr val="dk1"/>
              </a:solidFill>
            </a:endParaRPr>
          </a:p>
        </p:txBody>
      </p:sp>
    </p:spTree>
  </p:cSld>
  <p:clrMapOvr>
    <a:masterClrMapping/>
  </p:clrMapOvr>
  <p:timing>
    <p:tnLst>
      <p:par>
        <p:cTn dur="indefinite" nodeType="tmRoot" restart="never">
          <p:childTnLst>
            <p:seq concurrent="1" nextAc="seek">
              <p:cTn dur="indefinite" id="2" nodeType="mainSeq">
                <p:childTnLst>
                  <p:par>
                    <p:cTn fill="hold">
                      <p:stCondLst>
                        <p:cond delay="indefinite"/>
                        <p:cond evt="onBegin" delay="0">
                          <p:tn val="2"/>
                        </p:cond>
                      </p:stCondLst>
                      <p:childTnLst>
                        <p:par>
                          <p:cTn fill="hold">
                            <p:stCondLst>
                              <p:cond delay="0"/>
                            </p:stCondLst>
                            <p:childTnLst>
                              <p:par>
                                <p:cTn fill="hold" nodeType="withEffect" presetClass="entr" presetID="2" presetSubtype="4">
                                  <p:stCondLst>
                                    <p:cond delay="0"/>
                                  </p:stCondLst>
                                  <p:childTnLst>
                                    <p:set>
                                      <p:cBhvr>
                                        <p:cTn dur="1" fill="hold">
                                          <p:stCondLst>
                                            <p:cond delay="0"/>
                                          </p:stCondLst>
                                        </p:cTn>
                                        <p:tgtEl>
                                          <p:spTgt spid="248"/>
                                        </p:tgtEl>
                                        <p:attrNameLst>
                                          <p:attrName>style.visibility</p:attrName>
                                        </p:attrNameLst>
                                      </p:cBhvr>
                                      <p:to>
                                        <p:strVal val="visible"/>
                                      </p:to>
                                    </p:set>
                                    <p:anim calcmode="lin" valueType="num">
                                      <p:cBhvr additive="base">
                                        <p:cTn dur="500"/>
                                        <p:tgtEl>
                                          <p:spTgt spid="248"/>
                                        </p:tgtEl>
                                        <p:attrNameLst>
                                          <p:attrName>ppt_y</p:attrName>
                                        </p:attrNameLst>
                                      </p:cBhvr>
                                      <p:tavLst>
                                        <p:tav fmla="" tm="0">
                                          <p:val>
                                            <p:strVal val="#ppt_y+1"/>
                                          </p:val>
                                        </p:tav>
                                        <p:tav fmla="" tm="100000">
                                          <p:val>
                                            <p:strVal val="#ppt_y"/>
                                          </p:val>
                                        </p:tav>
                                      </p:tavLst>
                                    </p:anim>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10.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264" name="Shape 264"/>
        <p:cNvGrpSpPr/>
        <p:nvPr/>
      </p:nvGrpSpPr>
      <p:grpSpPr>
        <a:xfrm>
          <a:off x="0" y="0"/>
          <a:ext cx="0" cy="0"/>
          <a:chOff x="0" y="0"/>
          <a:chExt cx="0" cy="0"/>
        </a:xfrm>
      </p:grpSpPr>
      <p:sp>
        <p:nvSpPr>
          <p:cNvPr id="265" name="Google Shape;265;g2f743f69ec8_0_422"/>
          <p:cNvSpPr txBox="1"/>
          <p:nvPr>
            <p:ph type="title"/>
          </p:nvPr>
        </p:nvSpPr>
        <p:spPr>
          <a:xfrm>
            <a:off x="838200" y="365125"/>
            <a:ext cx="10515600" cy="1325700"/>
          </a:xfrm>
          <a:prstGeom prst="rect">
            <a:avLst/>
          </a:prstGeom>
        </p:spPr>
        <p:txBody>
          <a:bodyPr anchorCtr="0" anchor="ctr" bIns="45700" lIns="91425" spcFirstLastPara="1" rIns="91425" wrap="square" tIns="45700">
            <a:normAutofit/>
          </a:bodyPr>
          <a:lstStyle/>
          <a:p>
            <a:pPr indent="0" lvl="0" marL="0" rtl="0" algn="l">
              <a:spcBef>
                <a:spcPts val="0"/>
              </a:spcBef>
              <a:spcAft>
                <a:spcPts val="0"/>
              </a:spcAft>
              <a:buNone/>
            </a:pPr>
            <a:r>
              <a:t/>
            </a:r>
            <a:endParaRPr/>
          </a:p>
        </p:txBody>
      </p:sp>
      <p:sp>
        <p:nvSpPr>
          <p:cNvPr id="266" name="Google Shape;266;g2f743f69ec8_0_422"/>
          <p:cNvSpPr txBox="1"/>
          <p:nvPr>
            <p:ph idx="1" type="body"/>
          </p:nvPr>
        </p:nvSpPr>
        <p:spPr>
          <a:xfrm>
            <a:off x="838200" y="1825625"/>
            <a:ext cx="10515600" cy="4351200"/>
          </a:xfrm>
          <a:prstGeom prst="rect">
            <a:avLst/>
          </a:prstGeom>
        </p:spPr>
        <p:txBody>
          <a:bodyPr anchorCtr="0" anchor="t" bIns="45700" lIns="91425" spcFirstLastPara="1" rIns="91425" wrap="square" tIns="45700">
            <a:normAutofit/>
          </a:bodyPr>
          <a:lstStyle/>
          <a:p>
            <a:pPr indent="0" lvl="0" marL="0" rtl="0" algn="l">
              <a:spcBef>
                <a:spcPts val="1000"/>
              </a:spcBef>
              <a:spcAft>
                <a:spcPts val="0"/>
              </a:spcAft>
              <a:buNone/>
            </a:pPr>
            <a:r>
              <a:t/>
            </a:r>
            <a:endParaRPr/>
          </a:p>
        </p:txBody>
      </p:sp>
      <p:pic>
        <p:nvPicPr>
          <p:cNvPr id="267" name="Google Shape;267;g2f743f69ec8_0_422"/>
          <p:cNvPicPr preferRelativeResize="0"/>
          <p:nvPr/>
        </p:nvPicPr>
        <p:blipFill>
          <a:blip r:embed="rId3">
            <a:alphaModFix/>
          </a:blip>
          <a:stretch>
            <a:fillRect/>
          </a:stretch>
        </p:blipFill>
        <p:spPr>
          <a:xfrm>
            <a:off x="381000" y="158750"/>
            <a:ext cx="11430000" cy="6484949"/>
          </a:xfrm>
          <a:prstGeom prst="rect">
            <a:avLst/>
          </a:prstGeom>
          <a:noFill/>
          <a:ln>
            <a:noFill/>
          </a:ln>
        </p:spPr>
      </p:pic>
    </p:spTree>
  </p:cSld>
  <p:clrMapOvr>
    <a:masterClrMapping/>
  </p:clrMapOvr>
</p:sld>
</file>

<file path=ppt/slides/slide1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271" name="Shape 271"/>
        <p:cNvGrpSpPr/>
        <p:nvPr/>
      </p:nvGrpSpPr>
      <p:grpSpPr>
        <a:xfrm>
          <a:off x="0" y="0"/>
          <a:ext cx="0" cy="0"/>
          <a:chOff x="0" y="0"/>
          <a:chExt cx="0" cy="0"/>
        </a:xfrm>
      </p:grpSpPr>
      <p:sp>
        <p:nvSpPr>
          <p:cNvPr id="272" name="Google Shape;272;g327042b0c79_0_17"/>
          <p:cNvSpPr/>
          <p:nvPr/>
        </p:nvSpPr>
        <p:spPr>
          <a:xfrm>
            <a:off x="9674445" y="0"/>
            <a:ext cx="2517600" cy="6858000"/>
          </a:xfrm>
          <a:prstGeom prst="rect">
            <a:avLst/>
          </a:prstGeom>
          <a:solidFill>
            <a:srgbClr val="C32029"/>
          </a:solidFill>
          <a:ln>
            <a:noFill/>
          </a:ln>
        </p:spPr>
        <p:txBody>
          <a:bodyPr anchorCtr="0" anchor="ctr" bIns="60925" lIns="121900" spcFirstLastPara="1" rIns="121900" wrap="square" tIns="60925">
            <a:noAutofit/>
          </a:bodyPr>
          <a:lstStyle/>
          <a:p>
            <a:pPr indent="0" lvl="0" marL="0" marR="0" rtl="0" algn="ctr">
              <a:spcBef>
                <a:spcPts val="0"/>
              </a:spcBef>
              <a:spcAft>
                <a:spcPts val="0"/>
              </a:spcAft>
              <a:buNone/>
            </a:pPr>
            <a:r>
              <a:t/>
            </a:r>
            <a:endParaRPr sz="1351">
              <a:solidFill>
                <a:schemeClr val="lt1"/>
              </a:solidFill>
              <a:latin typeface="Calibri"/>
              <a:ea typeface="Calibri"/>
              <a:cs typeface="Calibri"/>
              <a:sym typeface="Calibri"/>
            </a:endParaRPr>
          </a:p>
        </p:txBody>
      </p:sp>
      <p:pic>
        <p:nvPicPr>
          <p:cNvPr id="273" name="Google Shape;273;g327042b0c79_0_17"/>
          <p:cNvPicPr preferRelativeResize="0"/>
          <p:nvPr/>
        </p:nvPicPr>
        <p:blipFill rotWithShape="1">
          <a:blip r:embed="rId3">
            <a:alphaModFix/>
          </a:blip>
          <a:srcRect b="0" l="0" r="0" t="0"/>
          <a:stretch/>
        </p:blipFill>
        <p:spPr>
          <a:xfrm>
            <a:off x="10283136" y="649447"/>
            <a:ext cx="1378905" cy="834599"/>
          </a:xfrm>
          <a:prstGeom prst="rect">
            <a:avLst/>
          </a:prstGeom>
          <a:noFill/>
          <a:ln>
            <a:noFill/>
          </a:ln>
        </p:spPr>
      </p:pic>
      <p:pic>
        <p:nvPicPr>
          <p:cNvPr id="274" name="Google Shape;274;g327042b0c79_0_17"/>
          <p:cNvPicPr preferRelativeResize="0"/>
          <p:nvPr/>
        </p:nvPicPr>
        <p:blipFill rotWithShape="1">
          <a:blip r:embed="rId4">
            <a:alphaModFix/>
          </a:blip>
          <a:srcRect b="0" l="0" r="0" t="0"/>
          <a:stretch/>
        </p:blipFill>
        <p:spPr>
          <a:xfrm>
            <a:off x="10244206" y="6210252"/>
            <a:ext cx="1532130" cy="292907"/>
          </a:xfrm>
          <a:prstGeom prst="rect">
            <a:avLst/>
          </a:prstGeom>
          <a:noFill/>
          <a:ln>
            <a:noFill/>
          </a:ln>
        </p:spPr>
      </p:pic>
      <p:sp>
        <p:nvSpPr>
          <p:cNvPr id="275" name="Google Shape;275;g327042b0c79_0_17"/>
          <p:cNvSpPr/>
          <p:nvPr/>
        </p:nvSpPr>
        <p:spPr>
          <a:xfrm>
            <a:off x="276268" y="178508"/>
            <a:ext cx="5010900" cy="942900"/>
          </a:xfrm>
          <a:prstGeom prst="rect">
            <a:avLst/>
          </a:prstGeom>
          <a:solidFill>
            <a:srgbClr val="C32029"/>
          </a:solidFill>
          <a:ln>
            <a:noFill/>
          </a:ln>
        </p:spPr>
        <p:txBody>
          <a:bodyPr anchorCtr="0" anchor="ctr" bIns="60925" lIns="121900" spcFirstLastPara="1" rIns="121900" wrap="square" tIns="60925">
            <a:noAutofit/>
          </a:bodyPr>
          <a:lstStyle/>
          <a:p>
            <a:pPr indent="0" lvl="0" marL="0" marR="0" rtl="0" algn="ctr">
              <a:spcBef>
                <a:spcPts val="0"/>
              </a:spcBef>
              <a:spcAft>
                <a:spcPts val="0"/>
              </a:spcAft>
              <a:buNone/>
            </a:pPr>
            <a:r>
              <a:t/>
            </a:r>
            <a:endParaRPr sz="2400">
              <a:solidFill>
                <a:srgbClr val="FFFFFF"/>
              </a:solidFill>
              <a:latin typeface="Calibri"/>
              <a:ea typeface="Calibri"/>
              <a:cs typeface="Calibri"/>
              <a:sym typeface="Calibri"/>
            </a:endParaRPr>
          </a:p>
        </p:txBody>
      </p:sp>
      <p:sp>
        <p:nvSpPr>
          <p:cNvPr id="276" name="Google Shape;276;g327042b0c79_0_17"/>
          <p:cNvSpPr txBox="1"/>
          <p:nvPr/>
        </p:nvSpPr>
        <p:spPr>
          <a:xfrm>
            <a:off x="529960" y="177486"/>
            <a:ext cx="4364400" cy="533700"/>
          </a:xfrm>
          <a:prstGeom prst="rect">
            <a:avLst/>
          </a:prstGeom>
          <a:noFill/>
          <a:ln>
            <a:noFill/>
          </a:ln>
        </p:spPr>
        <p:txBody>
          <a:bodyPr anchorCtr="0" anchor="t" bIns="60925" lIns="121900" spcFirstLastPara="1" rIns="121900" wrap="square" tIns="60925">
            <a:spAutoFit/>
          </a:bodyPr>
          <a:lstStyle/>
          <a:p>
            <a:pPr indent="0" lvl="0" marL="0" marR="0" rtl="0" algn="l">
              <a:spcBef>
                <a:spcPts val="0"/>
              </a:spcBef>
              <a:spcAft>
                <a:spcPts val="0"/>
              </a:spcAft>
              <a:buNone/>
            </a:pPr>
            <a:r>
              <a:rPr b="1" lang="es-MX" sz="2667">
                <a:solidFill>
                  <a:srgbClr val="FFFFFF"/>
                </a:solidFill>
                <a:latin typeface="Montserrat ExtraBold"/>
                <a:ea typeface="Montserrat ExtraBold"/>
                <a:cs typeface="Montserrat ExtraBold"/>
                <a:sym typeface="Montserrat ExtraBold"/>
              </a:rPr>
              <a:t>Actividad </a:t>
            </a:r>
            <a:endParaRPr sz="1867">
              <a:solidFill>
                <a:srgbClr val="000000"/>
              </a:solidFill>
              <a:latin typeface="Arial"/>
              <a:ea typeface="Arial"/>
              <a:cs typeface="Arial"/>
              <a:sym typeface="Arial"/>
            </a:endParaRPr>
          </a:p>
        </p:txBody>
      </p:sp>
      <p:pic>
        <p:nvPicPr>
          <p:cNvPr id="277" name="Google Shape;277;g327042b0c79_0_17"/>
          <p:cNvPicPr preferRelativeResize="0"/>
          <p:nvPr/>
        </p:nvPicPr>
        <p:blipFill>
          <a:blip r:embed="rId5">
            <a:alphaModFix/>
          </a:blip>
          <a:stretch>
            <a:fillRect/>
          </a:stretch>
        </p:blipFill>
        <p:spPr>
          <a:xfrm>
            <a:off x="7637825" y="9825"/>
            <a:ext cx="2036625" cy="6838350"/>
          </a:xfrm>
          <a:prstGeom prst="rect">
            <a:avLst/>
          </a:prstGeom>
          <a:solidFill>
            <a:srgbClr val="C32029">
              <a:alpha val="72550"/>
            </a:srgbClr>
          </a:solidFill>
          <a:ln>
            <a:noFill/>
          </a:ln>
        </p:spPr>
      </p:pic>
      <p:sp>
        <p:nvSpPr>
          <p:cNvPr id="278" name="Google Shape;278;g327042b0c79_0_17"/>
          <p:cNvSpPr/>
          <p:nvPr/>
        </p:nvSpPr>
        <p:spPr>
          <a:xfrm>
            <a:off x="7637799" y="0"/>
            <a:ext cx="2036700" cy="6858000"/>
          </a:xfrm>
          <a:prstGeom prst="rect">
            <a:avLst/>
          </a:prstGeom>
          <a:solidFill>
            <a:srgbClr val="C32029">
              <a:alpha val="72550"/>
            </a:srgbClr>
          </a:solidFill>
          <a:ln>
            <a:noFill/>
          </a:ln>
        </p:spPr>
        <p:txBody>
          <a:bodyPr anchorCtr="0" anchor="ctr" bIns="60925" lIns="121900" spcFirstLastPara="1" rIns="121900" wrap="square" tIns="60925">
            <a:noAutofit/>
          </a:bodyPr>
          <a:lstStyle/>
          <a:p>
            <a:pPr indent="0" lvl="0" marL="0" marR="0" rtl="0" algn="ctr">
              <a:spcBef>
                <a:spcPts val="0"/>
              </a:spcBef>
              <a:spcAft>
                <a:spcPts val="0"/>
              </a:spcAft>
              <a:buNone/>
            </a:pPr>
            <a:r>
              <a:t/>
            </a:r>
            <a:endParaRPr sz="1351">
              <a:solidFill>
                <a:schemeClr val="lt1"/>
              </a:solidFill>
              <a:latin typeface="Calibri"/>
              <a:ea typeface="Calibri"/>
              <a:cs typeface="Calibri"/>
              <a:sym typeface="Calibri"/>
            </a:endParaRPr>
          </a:p>
        </p:txBody>
      </p:sp>
      <p:sp>
        <p:nvSpPr>
          <p:cNvPr id="279" name="Google Shape;279;g327042b0c79_0_17"/>
          <p:cNvSpPr txBox="1"/>
          <p:nvPr/>
        </p:nvSpPr>
        <p:spPr>
          <a:xfrm>
            <a:off x="2769575" y="5887550"/>
            <a:ext cx="8462100" cy="615600"/>
          </a:xfrm>
          <a:prstGeom prst="rect">
            <a:avLst/>
          </a:prstGeom>
          <a:noFill/>
          <a:ln>
            <a:noFill/>
          </a:ln>
        </p:spPr>
        <p:txBody>
          <a:bodyPr anchorCtr="0" anchor="t" bIns="91425" lIns="91425" spcFirstLastPara="1" rIns="91425" wrap="square" tIns="91425">
            <a:spAutoFit/>
          </a:bodyPr>
          <a:lstStyle/>
          <a:p>
            <a:pPr indent="0" lvl="0" marL="0" rtl="0" algn="l">
              <a:spcBef>
                <a:spcPts val="0"/>
              </a:spcBef>
              <a:spcAft>
                <a:spcPts val="0"/>
              </a:spcAft>
              <a:buNone/>
            </a:pPr>
            <a:r>
              <a:t/>
            </a:r>
            <a:endParaRPr sz="2800">
              <a:solidFill>
                <a:schemeClr val="dk1"/>
              </a:solidFill>
            </a:endParaRPr>
          </a:p>
        </p:txBody>
      </p:sp>
      <p:sp>
        <p:nvSpPr>
          <p:cNvPr id="280" name="Google Shape;280;g327042b0c79_0_17"/>
          <p:cNvSpPr txBox="1"/>
          <p:nvPr/>
        </p:nvSpPr>
        <p:spPr>
          <a:xfrm>
            <a:off x="0" y="2745300"/>
            <a:ext cx="7476600" cy="2678100"/>
          </a:xfrm>
          <a:prstGeom prst="rect">
            <a:avLst/>
          </a:prstGeom>
          <a:noFill/>
          <a:ln>
            <a:noFill/>
          </a:ln>
        </p:spPr>
        <p:txBody>
          <a:bodyPr anchorCtr="0" anchor="t" bIns="91425" lIns="91425" spcFirstLastPara="1" rIns="91425" wrap="square" tIns="91425">
            <a:spAutoFit/>
          </a:bodyPr>
          <a:lstStyle/>
          <a:p>
            <a:pPr indent="0" lvl="0" marL="0" rtl="0" algn="just">
              <a:spcBef>
                <a:spcPts val="0"/>
              </a:spcBef>
              <a:spcAft>
                <a:spcPts val="0"/>
              </a:spcAft>
              <a:buNone/>
            </a:pPr>
            <a:r>
              <a:rPr lang="es-MX" sz="2700">
                <a:solidFill>
                  <a:schemeClr val="dk1"/>
                </a:solidFill>
                <a:latin typeface="Times New Roman"/>
                <a:ea typeface="Times New Roman"/>
                <a:cs typeface="Times New Roman"/>
                <a:sym typeface="Times New Roman"/>
              </a:rPr>
              <a:t>Dividir en grupos y con el ejemplo del tren maya u otros ejemplos, responder la siguiente pregunta.</a:t>
            </a:r>
            <a:endParaRPr sz="2700">
              <a:solidFill>
                <a:schemeClr val="dk1"/>
              </a:solidFill>
              <a:latin typeface="Times New Roman"/>
              <a:ea typeface="Times New Roman"/>
              <a:cs typeface="Times New Roman"/>
              <a:sym typeface="Times New Roman"/>
            </a:endParaRPr>
          </a:p>
          <a:p>
            <a:pPr indent="0" lvl="0" marL="0" rtl="0" algn="just">
              <a:spcBef>
                <a:spcPts val="0"/>
              </a:spcBef>
              <a:spcAft>
                <a:spcPts val="0"/>
              </a:spcAft>
              <a:buNone/>
            </a:pPr>
            <a:r>
              <a:t/>
            </a:r>
            <a:endParaRPr sz="2700">
              <a:solidFill>
                <a:schemeClr val="dk1"/>
              </a:solidFill>
              <a:latin typeface="Times New Roman"/>
              <a:ea typeface="Times New Roman"/>
              <a:cs typeface="Times New Roman"/>
              <a:sym typeface="Times New Roman"/>
            </a:endParaRPr>
          </a:p>
          <a:p>
            <a:pPr indent="-400050" lvl="1" marL="371475" rtl="0" algn="just">
              <a:spcBef>
                <a:spcPts val="0"/>
              </a:spcBef>
              <a:spcAft>
                <a:spcPts val="0"/>
              </a:spcAft>
              <a:buClr>
                <a:schemeClr val="dk1"/>
              </a:buClr>
              <a:buSzPts val="2700"/>
              <a:buFont typeface="Times New Roman"/>
              <a:buChar char="○"/>
            </a:pPr>
            <a:r>
              <a:rPr lang="es-MX" sz="2700">
                <a:solidFill>
                  <a:schemeClr val="dk1"/>
                </a:solidFill>
                <a:latin typeface="Times New Roman"/>
                <a:ea typeface="Times New Roman"/>
                <a:cs typeface="Times New Roman"/>
                <a:sym typeface="Times New Roman"/>
              </a:rPr>
              <a:t>¿Cómo puede el político decidir sobre esta cuestiones donde entran en tensión los principios y la necesidad de llevar a cabo estos proyectos?</a:t>
            </a:r>
            <a:endParaRPr sz="2700">
              <a:solidFill>
                <a:schemeClr val="dk1"/>
              </a:solidFill>
              <a:latin typeface="Times New Roman"/>
              <a:ea typeface="Times New Roman"/>
              <a:cs typeface="Times New Roman"/>
              <a:sym typeface="Times New Roman"/>
            </a:endParaRPr>
          </a:p>
        </p:txBody>
      </p:sp>
    </p:spTree>
  </p:cSld>
  <p:clrMapOvr>
    <a:masterClrMapping/>
  </p:clrMapOvr>
  <p:timing>
    <p:tnLst>
      <p:par>
        <p:cTn dur="indefinite" nodeType="tmRoot" restart="never">
          <p:childTnLst>
            <p:seq concurrent="1" nextAc="seek">
              <p:cTn dur="indefinite" id="2" nodeType="mainSeq">
                <p:childTnLst>
                  <p:par>
                    <p:cTn fill="hold">
                      <p:stCondLst>
                        <p:cond delay="indefinite"/>
                        <p:cond evt="onBegin" delay="0">
                          <p:tn val="2"/>
                        </p:cond>
                      </p:stCondLst>
                      <p:childTnLst>
                        <p:par>
                          <p:cTn fill="hold">
                            <p:stCondLst>
                              <p:cond delay="0"/>
                            </p:stCondLst>
                            <p:childTnLst>
                              <p:par>
                                <p:cTn fill="hold" nodeType="withEffect" presetClass="entr" presetID="2" presetSubtype="4">
                                  <p:stCondLst>
                                    <p:cond delay="0"/>
                                  </p:stCondLst>
                                  <p:childTnLst>
                                    <p:set>
                                      <p:cBhvr>
                                        <p:cTn dur="1" fill="hold">
                                          <p:stCondLst>
                                            <p:cond delay="0"/>
                                          </p:stCondLst>
                                        </p:cTn>
                                        <p:tgtEl>
                                          <p:spTgt spid="272"/>
                                        </p:tgtEl>
                                        <p:attrNameLst>
                                          <p:attrName>style.visibility</p:attrName>
                                        </p:attrNameLst>
                                      </p:cBhvr>
                                      <p:to>
                                        <p:strVal val="visible"/>
                                      </p:to>
                                    </p:set>
                                    <p:anim calcmode="lin" valueType="num">
                                      <p:cBhvr additive="base">
                                        <p:cTn dur="500"/>
                                        <p:tgtEl>
                                          <p:spTgt spid="272"/>
                                        </p:tgtEl>
                                        <p:attrNameLst>
                                          <p:attrName>ppt_y</p:attrName>
                                        </p:attrNameLst>
                                      </p:cBhvr>
                                      <p:tavLst>
                                        <p:tav fmla="" tm="0">
                                          <p:val>
                                            <p:strVal val="#ppt_y+1"/>
                                          </p:val>
                                        </p:tav>
                                        <p:tav fmla="" tm="100000">
                                          <p:val>
                                            <p:strVal val="#ppt_y"/>
                                          </p:val>
                                        </p:tav>
                                      </p:tavLst>
                                    </p:anim>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1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284" name="Shape 284"/>
        <p:cNvGrpSpPr/>
        <p:nvPr/>
      </p:nvGrpSpPr>
      <p:grpSpPr>
        <a:xfrm>
          <a:off x="0" y="0"/>
          <a:ext cx="0" cy="0"/>
          <a:chOff x="0" y="0"/>
          <a:chExt cx="0" cy="0"/>
        </a:xfrm>
      </p:grpSpPr>
      <p:sp>
        <p:nvSpPr>
          <p:cNvPr id="285" name="Google Shape;285;p5"/>
          <p:cNvSpPr/>
          <p:nvPr/>
        </p:nvSpPr>
        <p:spPr>
          <a:xfrm>
            <a:off x="755575" y="195217"/>
            <a:ext cx="3732000" cy="836800"/>
          </a:xfrm>
          <a:prstGeom prst="rect">
            <a:avLst/>
          </a:prstGeom>
          <a:solidFill>
            <a:srgbClr val="C32029"/>
          </a:solidFill>
          <a:ln>
            <a:noFill/>
          </a:ln>
        </p:spPr>
        <p:txBody>
          <a:bodyPr anchorCtr="0" anchor="ctr" bIns="60900" lIns="121825" spcFirstLastPara="1" rIns="121825" wrap="square" tIns="60900">
            <a:noAutofit/>
          </a:bodyPr>
          <a:lstStyle/>
          <a:p>
            <a:pPr indent="0" lvl="0" marL="0" marR="0" rtl="0" algn="ctr">
              <a:spcBef>
                <a:spcPts val="0"/>
              </a:spcBef>
              <a:spcAft>
                <a:spcPts val="0"/>
              </a:spcAft>
              <a:buNone/>
            </a:pPr>
            <a:r>
              <a:t/>
            </a:r>
            <a:endParaRPr sz="2399">
              <a:solidFill>
                <a:schemeClr val="lt1"/>
              </a:solidFill>
              <a:latin typeface="Calibri"/>
              <a:ea typeface="Calibri"/>
              <a:cs typeface="Calibri"/>
              <a:sym typeface="Calibri"/>
            </a:endParaRPr>
          </a:p>
        </p:txBody>
      </p:sp>
      <p:sp>
        <p:nvSpPr>
          <p:cNvPr id="286" name="Google Shape;286;p5"/>
          <p:cNvSpPr txBox="1"/>
          <p:nvPr/>
        </p:nvSpPr>
        <p:spPr>
          <a:xfrm>
            <a:off x="988939" y="188827"/>
            <a:ext cx="3080700" cy="902700"/>
          </a:xfrm>
          <a:prstGeom prst="rect">
            <a:avLst/>
          </a:prstGeom>
          <a:noFill/>
          <a:ln>
            <a:noFill/>
          </a:ln>
        </p:spPr>
        <p:txBody>
          <a:bodyPr anchorCtr="0" anchor="t" bIns="60900" lIns="121825" spcFirstLastPara="1" rIns="121825" wrap="square" tIns="60900">
            <a:spAutoFit/>
          </a:bodyPr>
          <a:lstStyle/>
          <a:p>
            <a:pPr indent="0" lvl="0" marL="0" marR="0" rtl="0" algn="l">
              <a:spcBef>
                <a:spcPts val="0"/>
              </a:spcBef>
              <a:spcAft>
                <a:spcPts val="0"/>
              </a:spcAft>
              <a:buNone/>
            </a:pPr>
            <a:r>
              <a:rPr b="1" lang="es-MX" sz="2533">
                <a:solidFill>
                  <a:schemeClr val="lt1"/>
                </a:solidFill>
                <a:latin typeface="Montserrat ExtraBold"/>
                <a:ea typeface="Montserrat ExtraBold"/>
                <a:cs typeface="Montserrat ExtraBold"/>
                <a:sym typeface="Montserrat ExtraBold"/>
              </a:rPr>
              <a:t>Tensión entre ética y política</a:t>
            </a:r>
            <a:endParaRPr b="1" sz="2533">
              <a:solidFill>
                <a:schemeClr val="lt1"/>
              </a:solidFill>
              <a:latin typeface="Montserrat ExtraBold"/>
              <a:ea typeface="Montserrat ExtraBold"/>
              <a:cs typeface="Montserrat ExtraBold"/>
              <a:sym typeface="Montserrat ExtraBold"/>
            </a:endParaRPr>
          </a:p>
        </p:txBody>
      </p:sp>
      <p:sp>
        <p:nvSpPr>
          <p:cNvPr id="287" name="Google Shape;287;p5"/>
          <p:cNvSpPr/>
          <p:nvPr/>
        </p:nvSpPr>
        <p:spPr>
          <a:xfrm>
            <a:off x="9673341" y="1060"/>
            <a:ext cx="2516800" cy="6856000"/>
          </a:xfrm>
          <a:prstGeom prst="rect">
            <a:avLst/>
          </a:prstGeom>
          <a:solidFill>
            <a:srgbClr val="C32029"/>
          </a:solidFill>
          <a:ln>
            <a:noFill/>
          </a:ln>
        </p:spPr>
        <p:txBody>
          <a:bodyPr anchorCtr="0" anchor="ctr" bIns="60900" lIns="121825" spcFirstLastPara="1" rIns="121825" wrap="square" tIns="60900">
            <a:noAutofit/>
          </a:bodyPr>
          <a:lstStyle/>
          <a:p>
            <a:pPr indent="0" lvl="0" marL="0" marR="0" rtl="0" algn="ctr">
              <a:spcBef>
                <a:spcPts val="0"/>
              </a:spcBef>
              <a:spcAft>
                <a:spcPts val="0"/>
              </a:spcAft>
              <a:buNone/>
            </a:pPr>
            <a:r>
              <a:t/>
            </a:r>
            <a:endParaRPr sz="1351">
              <a:solidFill>
                <a:schemeClr val="lt1"/>
              </a:solidFill>
              <a:latin typeface="Calibri"/>
              <a:ea typeface="Calibri"/>
              <a:cs typeface="Calibri"/>
              <a:sym typeface="Calibri"/>
            </a:endParaRPr>
          </a:p>
        </p:txBody>
      </p:sp>
      <p:pic>
        <p:nvPicPr>
          <p:cNvPr id="288" name="Google Shape;288;p5"/>
          <p:cNvPicPr preferRelativeResize="0"/>
          <p:nvPr/>
        </p:nvPicPr>
        <p:blipFill rotWithShape="1">
          <a:blip r:embed="rId3">
            <a:alphaModFix/>
          </a:blip>
          <a:srcRect b="0" l="0" r="0" t="0"/>
          <a:stretch/>
        </p:blipFill>
        <p:spPr>
          <a:xfrm>
            <a:off x="10281844" y="650306"/>
            <a:ext cx="1378480" cy="834343"/>
          </a:xfrm>
          <a:prstGeom prst="rect">
            <a:avLst/>
          </a:prstGeom>
          <a:noFill/>
          <a:ln>
            <a:noFill/>
          </a:ln>
        </p:spPr>
      </p:pic>
      <p:pic>
        <p:nvPicPr>
          <p:cNvPr id="289" name="Google Shape;289;p5"/>
          <p:cNvPicPr preferRelativeResize="0"/>
          <p:nvPr/>
        </p:nvPicPr>
        <p:blipFill rotWithShape="1">
          <a:blip r:embed="rId4">
            <a:alphaModFix/>
          </a:blip>
          <a:srcRect b="0" l="0" r="0" t="0"/>
          <a:stretch/>
        </p:blipFill>
        <p:spPr>
          <a:xfrm>
            <a:off x="10242926" y="6209395"/>
            <a:ext cx="1531657" cy="292816"/>
          </a:xfrm>
          <a:prstGeom prst="rect">
            <a:avLst/>
          </a:prstGeom>
          <a:noFill/>
          <a:ln>
            <a:noFill/>
          </a:ln>
        </p:spPr>
      </p:pic>
      <p:sp>
        <p:nvSpPr>
          <p:cNvPr id="290" name="Google Shape;290;p5"/>
          <p:cNvSpPr txBox="1"/>
          <p:nvPr/>
        </p:nvSpPr>
        <p:spPr>
          <a:xfrm>
            <a:off x="150100" y="1060925"/>
            <a:ext cx="9580200" cy="4940400"/>
          </a:xfrm>
          <a:prstGeom prst="rect">
            <a:avLst/>
          </a:prstGeom>
          <a:noFill/>
          <a:ln>
            <a:noFill/>
          </a:ln>
        </p:spPr>
        <p:txBody>
          <a:bodyPr anchorCtr="0" anchor="t" bIns="121900" lIns="121900" spcFirstLastPara="1" rIns="121900" wrap="square" tIns="121900">
            <a:spAutoFit/>
          </a:bodyPr>
          <a:lstStyle/>
          <a:p>
            <a:pPr indent="0" lvl="0" marL="0" marR="0" rtl="0" algn="just">
              <a:spcBef>
                <a:spcPts val="0"/>
              </a:spcBef>
              <a:spcAft>
                <a:spcPts val="0"/>
              </a:spcAft>
              <a:buNone/>
            </a:pPr>
            <a:r>
              <a:t/>
            </a:r>
            <a:endParaRPr sz="2133">
              <a:solidFill>
                <a:schemeClr val="dk1"/>
              </a:solidFill>
              <a:latin typeface="Montserrat"/>
              <a:ea typeface="Montserrat"/>
              <a:cs typeface="Montserrat"/>
              <a:sym typeface="Montserrat"/>
            </a:endParaRPr>
          </a:p>
          <a:p>
            <a:pPr indent="0" lvl="0" marL="0" marR="0" rtl="0" algn="ctr">
              <a:spcBef>
                <a:spcPts val="0"/>
              </a:spcBef>
              <a:spcAft>
                <a:spcPts val="0"/>
              </a:spcAft>
              <a:buNone/>
            </a:pPr>
            <a:r>
              <a:rPr b="1" i="1" lang="es-MX" sz="2433">
                <a:solidFill>
                  <a:schemeClr val="dk1"/>
                </a:solidFill>
                <a:latin typeface="Montserrat"/>
                <a:ea typeface="Montserrat"/>
                <a:cs typeface="Montserrat"/>
                <a:sym typeface="Montserrat"/>
              </a:rPr>
              <a:t>Decidir entre inconvenientes</a:t>
            </a:r>
            <a:endParaRPr b="1" i="1" sz="2433">
              <a:solidFill>
                <a:schemeClr val="dk1"/>
              </a:solidFill>
              <a:latin typeface="Montserrat"/>
              <a:ea typeface="Montserrat"/>
              <a:cs typeface="Montserrat"/>
              <a:sym typeface="Montserrat"/>
            </a:endParaRPr>
          </a:p>
          <a:p>
            <a:pPr indent="0" lvl="0" marL="0" marR="0" rtl="0" algn="ctr">
              <a:spcBef>
                <a:spcPts val="0"/>
              </a:spcBef>
              <a:spcAft>
                <a:spcPts val="0"/>
              </a:spcAft>
              <a:buNone/>
            </a:pPr>
            <a:r>
              <a:t/>
            </a:r>
            <a:endParaRPr sz="2233">
              <a:solidFill>
                <a:schemeClr val="dk1"/>
              </a:solidFill>
              <a:latin typeface="Montserrat"/>
              <a:ea typeface="Montserrat"/>
              <a:cs typeface="Montserrat"/>
              <a:sym typeface="Montserrat"/>
            </a:endParaRPr>
          </a:p>
          <a:p>
            <a:pPr indent="0" lvl="0" marL="0" rtl="0" algn="just">
              <a:spcBef>
                <a:spcPts val="0"/>
              </a:spcBef>
              <a:spcAft>
                <a:spcPts val="0"/>
              </a:spcAft>
              <a:buClr>
                <a:schemeClr val="dk1"/>
              </a:buClr>
              <a:buSzPts val="1100"/>
              <a:buFont typeface="Arial"/>
              <a:buNone/>
            </a:pPr>
            <a:r>
              <a:rPr lang="es-MX" sz="2333">
                <a:solidFill>
                  <a:schemeClr val="dk1"/>
                </a:solidFill>
                <a:latin typeface="Montserrat"/>
                <a:ea typeface="Montserrat"/>
                <a:cs typeface="Montserrat"/>
                <a:sym typeface="Montserrat"/>
              </a:rPr>
              <a:t>Los </a:t>
            </a:r>
            <a:r>
              <a:rPr b="1" lang="es-MX" sz="2333">
                <a:solidFill>
                  <a:schemeClr val="dk1"/>
                </a:solidFill>
                <a:latin typeface="Montserrat"/>
                <a:ea typeface="Montserrat"/>
                <a:cs typeface="Montserrat"/>
                <a:sym typeface="Montserrat"/>
              </a:rPr>
              <a:t>principios éticos </a:t>
            </a:r>
            <a:r>
              <a:rPr lang="es-MX" sz="2333">
                <a:solidFill>
                  <a:schemeClr val="dk1"/>
                </a:solidFill>
                <a:latin typeface="Montserrat"/>
                <a:ea typeface="Montserrat"/>
                <a:cs typeface="Montserrat"/>
                <a:sym typeface="Montserrat"/>
              </a:rPr>
              <a:t>siempre se </a:t>
            </a:r>
            <a:r>
              <a:rPr lang="es-MX" sz="2333">
                <a:solidFill>
                  <a:schemeClr val="dk1"/>
                </a:solidFill>
                <a:latin typeface="Montserrat"/>
                <a:ea typeface="Montserrat"/>
                <a:cs typeface="Montserrat"/>
                <a:sym typeface="Montserrat"/>
                <a:extLst>
                  <a:ext uri="http://customooxmlschemas.google.com/">
                    <go:slidesCustomData xmlns:go="http://customooxmlschemas.google.com/" textRoundtripDataId="21"/>
                  </a:ext>
                </a:extLst>
              </a:rPr>
              <a:t>aterrizan</a:t>
            </a:r>
            <a:r>
              <a:rPr lang="es-MX" sz="2333">
                <a:solidFill>
                  <a:schemeClr val="dk1"/>
                </a:solidFill>
                <a:latin typeface="Montserrat"/>
                <a:ea typeface="Montserrat"/>
                <a:cs typeface="Montserrat"/>
                <a:sym typeface="Montserrat"/>
              </a:rPr>
              <a:t> </a:t>
            </a:r>
            <a:r>
              <a:rPr lang="es-MX" sz="2333">
                <a:solidFill>
                  <a:schemeClr val="dk1"/>
                </a:solidFill>
                <a:latin typeface="Montserrat"/>
                <a:ea typeface="Montserrat"/>
                <a:cs typeface="Montserrat"/>
                <a:sym typeface="Montserrat"/>
              </a:rPr>
              <a:t>sobre circunstancias políticas concretas; sobre coyunturas, </a:t>
            </a:r>
            <a:r>
              <a:rPr b="1" lang="es-MX" sz="2333">
                <a:solidFill>
                  <a:schemeClr val="dk1"/>
                </a:solidFill>
                <a:latin typeface="Montserrat"/>
                <a:ea typeface="Montserrat"/>
                <a:cs typeface="Montserrat"/>
                <a:sym typeface="Montserrat"/>
              </a:rPr>
              <a:t>no sobre circunstancias ideales</a:t>
            </a:r>
            <a:r>
              <a:rPr lang="es-MX" sz="2333">
                <a:solidFill>
                  <a:schemeClr val="dk1"/>
                </a:solidFill>
                <a:latin typeface="Montserrat"/>
                <a:ea typeface="Montserrat"/>
                <a:cs typeface="Montserrat"/>
                <a:sym typeface="Montserrat"/>
              </a:rPr>
              <a:t>.</a:t>
            </a:r>
            <a:endParaRPr sz="2333">
              <a:solidFill>
                <a:schemeClr val="dk1"/>
              </a:solidFill>
              <a:latin typeface="Montserrat"/>
              <a:ea typeface="Montserrat"/>
              <a:cs typeface="Montserrat"/>
              <a:sym typeface="Montserrat"/>
            </a:endParaRPr>
          </a:p>
          <a:p>
            <a:pPr indent="0" lvl="0" marL="0" rtl="0" algn="just">
              <a:spcBef>
                <a:spcPts val="0"/>
              </a:spcBef>
              <a:spcAft>
                <a:spcPts val="0"/>
              </a:spcAft>
              <a:buClr>
                <a:schemeClr val="dk1"/>
              </a:buClr>
              <a:buSzPts val="1100"/>
              <a:buFont typeface="Arial"/>
              <a:buNone/>
            </a:pPr>
            <a:r>
              <a:rPr lang="es-MX" sz="2333">
                <a:solidFill>
                  <a:schemeClr val="dk1"/>
                </a:solidFill>
                <a:latin typeface="Montserrat"/>
                <a:ea typeface="Montserrat"/>
                <a:cs typeface="Montserrat"/>
                <a:sym typeface="Montserrat"/>
              </a:rPr>
              <a:t> </a:t>
            </a:r>
            <a:endParaRPr sz="2333">
              <a:solidFill>
                <a:schemeClr val="dk1"/>
              </a:solidFill>
              <a:latin typeface="Montserrat"/>
              <a:ea typeface="Montserrat"/>
              <a:cs typeface="Montserrat"/>
              <a:sym typeface="Montserrat"/>
            </a:endParaRPr>
          </a:p>
          <a:p>
            <a:pPr indent="0" lvl="0" marL="0" rtl="0" algn="ctr">
              <a:spcBef>
                <a:spcPts val="0"/>
              </a:spcBef>
              <a:spcAft>
                <a:spcPts val="0"/>
              </a:spcAft>
              <a:buClr>
                <a:schemeClr val="dk1"/>
              </a:buClr>
              <a:buSzPts val="1100"/>
              <a:buFont typeface="Arial"/>
              <a:buNone/>
            </a:pPr>
            <a:r>
              <a:rPr b="1" lang="es-MX" sz="5033">
                <a:solidFill>
                  <a:srgbClr val="980000"/>
                </a:solidFill>
                <a:latin typeface="Montserrat"/>
                <a:ea typeface="Montserrat"/>
                <a:cs typeface="Montserrat"/>
                <a:sym typeface="Montserrat"/>
              </a:rPr>
              <a:t>→</a:t>
            </a:r>
            <a:r>
              <a:rPr lang="es-MX" sz="2333">
                <a:solidFill>
                  <a:schemeClr val="dk1"/>
                </a:solidFill>
                <a:latin typeface="Montserrat"/>
                <a:ea typeface="Montserrat"/>
                <a:cs typeface="Montserrat"/>
                <a:sym typeface="Montserrat"/>
              </a:rPr>
              <a:t>Es en la </a:t>
            </a:r>
            <a:r>
              <a:rPr b="1" lang="es-MX" sz="2333">
                <a:solidFill>
                  <a:schemeClr val="dk1"/>
                </a:solidFill>
                <a:latin typeface="Montserrat"/>
                <a:ea typeface="Montserrat"/>
                <a:cs typeface="Montserrat"/>
                <a:sym typeface="Montserrat"/>
              </a:rPr>
              <a:t>coyuntura</a:t>
            </a:r>
            <a:r>
              <a:rPr lang="es-MX" sz="2333">
                <a:solidFill>
                  <a:schemeClr val="dk1"/>
                </a:solidFill>
                <a:latin typeface="Montserrat"/>
                <a:ea typeface="Montserrat"/>
                <a:cs typeface="Montserrat"/>
                <a:sym typeface="Montserrat"/>
              </a:rPr>
              <a:t> donde se exige la creatividad de la acción política, mediante la brújula común </a:t>
            </a:r>
            <a:endParaRPr sz="2333">
              <a:solidFill>
                <a:schemeClr val="dk1"/>
              </a:solidFill>
              <a:latin typeface="Montserrat"/>
              <a:ea typeface="Montserrat"/>
              <a:cs typeface="Montserrat"/>
              <a:sym typeface="Montserrat"/>
            </a:endParaRPr>
          </a:p>
          <a:p>
            <a:pPr indent="0" lvl="0" marL="0" rtl="0" algn="ctr">
              <a:spcBef>
                <a:spcPts val="0"/>
              </a:spcBef>
              <a:spcAft>
                <a:spcPts val="0"/>
              </a:spcAft>
              <a:buClr>
                <a:schemeClr val="dk1"/>
              </a:buClr>
              <a:buSzPts val="1100"/>
              <a:buFont typeface="Arial"/>
              <a:buNone/>
            </a:pPr>
            <a:r>
              <a:rPr lang="es-MX" sz="2333">
                <a:solidFill>
                  <a:schemeClr val="dk1"/>
                </a:solidFill>
                <a:latin typeface="Montserrat"/>
                <a:ea typeface="Montserrat"/>
                <a:cs typeface="Montserrat"/>
                <a:sym typeface="Montserrat"/>
              </a:rPr>
              <a:t>de nuestro movimiento: </a:t>
            </a:r>
            <a:endParaRPr sz="2333">
              <a:solidFill>
                <a:schemeClr val="dk1"/>
              </a:solidFill>
              <a:latin typeface="Montserrat"/>
              <a:ea typeface="Montserrat"/>
              <a:cs typeface="Montserrat"/>
              <a:sym typeface="Montserrat"/>
            </a:endParaRPr>
          </a:p>
          <a:p>
            <a:pPr indent="0" lvl="0" marL="0" rtl="0" algn="ctr">
              <a:spcBef>
                <a:spcPts val="0"/>
              </a:spcBef>
              <a:spcAft>
                <a:spcPts val="0"/>
              </a:spcAft>
              <a:buClr>
                <a:schemeClr val="dk1"/>
              </a:buClr>
              <a:buSzPts val="1100"/>
              <a:buFont typeface="Arial"/>
              <a:buNone/>
            </a:pPr>
            <a:r>
              <a:rPr lang="es-MX" sz="2333">
                <a:solidFill>
                  <a:schemeClr val="dk1"/>
                </a:solidFill>
                <a:latin typeface="Montserrat"/>
                <a:ea typeface="Montserrat"/>
                <a:cs typeface="Montserrat"/>
                <a:sym typeface="Montserrat"/>
              </a:rPr>
              <a:t>la</a:t>
            </a:r>
            <a:r>
              <a:rPr b="1" lang="es-MX" sz="2333">
                <a:solidFill>
                  <a:schemeClr val="dk1"/>
                </a:solidFill>
                <a:latin typeface="Montserrat"/>
                <a:ea typeface="Montserrat"/>
                <a:cs typeface="Montserrat"/>
                <a:sym typeface="Montserrat"/>
              </a:rPr>
              <a:t> justicia social</a:t>
            </a:r>
            <a:r>
              <a:rPr lang="es-MX" sz="2333">
                <a:solidFill>
                  <a:schemeClr val="dk1"/>
                </a:solidFill>
                <a:latin typeface="Montserrat"/>
                <a:ea typeface="Montserrat"/>
                <a:cs typeface="Montserrat"/>
                <a:sym typeface="Montserrat"/>
              </a:rPr>
              <a:t>. </a:t>
            </a:r>
            <a:endParaRPr sz="1533">
              <a:solidFill>
                <a:schemeClr val="dk1"/>
              </a:solidFill>
              <a:latin typeface="Montserrat"/>
              <a:ea typeface="Montserrat"/>
              <a:cs typeface="Montserrat"/>
              <a:sym typeface="Montserrat"/>
            </a:endParaRPr>
          </a:p>
          <a:p>
            <a:pPr indent="0" lvl="0" marL="0" marR="0" rtl="0" algn="just">
              <a:spcBef>
                <a:spcPts val="0"/>
              </a:spcBef>
              <a:spcAft>
                <a:spcPts val="0"/>
              </a:spcAft>
              <a:buNone/>
            </a:pPr>
            <a:r>
              <a:t/>
            </a:r>
            <a:endParaRPr sz="2333">
              <a:solidFill>
                <a:schemeClr val="dk1"/>
              </a:solidFill>
              <a:latin typeface="Montserrat"/>
              <a:ea typeface="Montserrat"/>
              <a:cs typeface="Montserrat"/>
              <a:sym typeface="Montserrat"/>
            </a:endParaRPr>
          </a:p>
        </p:txBody>
      </p:sp>
    </p:spTree>
  </p:cSld>
  <p:clrMapOvr>
    <a:masterClrMapping/>
  </p:clrMapOvr>
</p:sld>
</file>

<file path=ppt/slides/slide1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294" name="Shape 294"/>
        <p:cNvGrpSpPr/>
        <p:nvPr/>
      </p:nvGrpSpPr>
      <p:grpSpPr>
        <a:xfrm>
          <a:off x="0" y="0"/>
          <a:ext cx="0" cy="0"/>
          <a:chOff x="0" y="0"/>
          <a:chExt cx="0" cy="0"/>
        </a:xfrm>
      </p:grpSpPr>
      <p:sp>
        <p:nvSpPr>
          <p:cNvPr id="295" name="Google Shape;295;p6"/>
          <p:cNvSpPr/>
          <p:nvPr/>
        </p:nvSpPr>
        <p:spPr>
          <a:xfrm>
            <a:off x="755575" y="195217"/>
            <a:ext cx="3732000" cy="836800"/>
          </a:xfrm>
          <a:prstGeom prst="rect">
            <a:avLst/>
          </a:prstGeom>
          <a:solidFill>
            <a:srgbClr val="C32029"/>
          </a:solidFill>
          <a:ln>
            <a:noFill/>
          </a:ln>
        </p:spPr>
        <p:txBody>
          <a:bodyPr anchorCtr="0" anchor="ctr" bIns="60900" lIns="121825" spcFirstLastPara="1" rIns="121825" wrap="square" tIns="60900">
            <a:noAutofit/>
          </a:bodyPr>
          <a:lstStyle/>
          <a:p>
            <a:pPr indent="0" lvl="0" marL="0" marR="0" rtl="0" algn="ctr">
              <a:spcBef>
                <a:spcPts val="0"/>
              </a:spcBef>
              <a:spcAft>
                <a:spcPts val="0"/>
              </a:spcAft>
              <a:buNone/>
            </a:pPr>
            <a:r>
              <a:t/>
            </a:r>
            <a:endParaRPr sz="2399">
              <a:solidFill>
                <a:schemeClr val="lt1"/>
              </a:solidFill>
              <a:latin typeface="Calibri"/>
              <a:ea typeface="Calibri"/>
              <a:cs typeface="Calibri"/>
              <a:sym typeface="Calibri"/>
            </a:endParaRPr>
          </a:p>
        </p:txBody>
      </p:sp>
      <p:sp>
        <p:nvSpPr>
          <p:cNvPr id="296" name="Google Shape;296;p6"/>
          <p:cNvSpPr txBox="1"/>
          <p:nvPr/>
        </p:nvSpPr>
        <p:spPr>
          <a:xfrm>
            <a:off x="820950" y="188825"/>
            <a:ext cx="4913100" cy="872100"/>
          </a:xfrm>
          <a:prstGeom prst="rect">
            <a:avLst/>
          </a:prstGeom>
          <a:noFill/>
          <a:ln>
            <a:noFill/>
          </a:ln>
        </p:spPr>
        <p:txBody>
          <a:bodyPr anchorCtr="0" anchor="t" bIns="60900" lIns="121825" spcFirstLastPara="1" rIns="121825" wrap="square" tIns="60900">
            <a:spAutoFit/>
          </a:bodyPr>
          <a:lstStyle/>
          <a:p>
            <a:pPr indent="0" lvl="0" marL="0" marR="0" rtl="0" algn="l">
              <a:spcBef>
                <a:spcPts val="0"/>
              </a:spcBef>
              <a:spcAft>
                <a:spcPts val="0"/>
              </a:spcAft>
              <a:buNone/>
            </a:pPr>
            <a:r>
              <a:rPr b="1" lang="es-MX" sz="2433">
                <a:solidFill>
                  <a:schemeClr val="lt1"/>
                </a:solidFill>
                <a:latin typeface="Montserrat ExtraBold"/>
                <a:ea typeface="Montserrat ExtraBold"/>
                <a:cs typeface="Montserrat ExtraBold"/>
                <a:sym typeface="Montserrat ExtraBold"/>
              </a:rPr>
              <a:t>Tensión entre </a:t>
            </a:r>
            <a:endParaRPr b="1" sz="2433">
              <a:solidFill>
                <a:schemeClr val="lt1"/>
              </a:solidFill>
              <a:latin typeface="Montserrat ExtraBold"/>
              <a:ea typeface="Montserrat ExtraBold"/>
              <a:cs typeface="Montserrat ExtraBold"/>
              <a:sym typeface="Montserrat ExtraBold"/>
            </a:endParaRPr>
          </a:p>
          <a:p>
            <a:pPr indent="0" lvl="0" marL="0" marR="0" rtl="0" algn="l">
              <a:spcBef>
                <a:spcPts val="0"/>
              </a:spcBef>
              <a:spcAft>
                <a:spcPts val="0"/>
              </a:spcAft>
              <a:buNone/>
            </a:pPr>
            <a:r>
              <a:rPr b="1" lang="es-MX" sz="2433">
                <a:solidFill>
                  <a:schemeClr val="lt1"/>
                </a:solidFill>
                <a:latin typeface="Montserrat ExtraBold"/>
                <a:ea typeface="Montserrat ExtraBold"/>
                <a:cs typeface="Montserrat ExtraBold"/>
                <a:sym typeface="Montserrat ExtraBold"/>
              </a:rPr>
              <a:t>ética y política</a:t>
            </a:r>
            <a:endParaRPr b="1" sz="2433">
              <a:solidFill>
                <a:schemeClr val="lt1"/>
              </a:solidFill>
              <a:latin typeface="Montserrat ExtraBold"/>
              <a:ea typeface="Montserrat ExtraBold"/>
              <a:cs typeface="Montserrat ExtraBold"/>
              <a:sym typeface="Montserrat ExtraBold"/>
            </a:endParaRPr>
          </a:p>
        </p:txBody>
      </p:sp>
      <p:sp>
        <p:nvSpPr>
          <p:cNvPr id="297" name="Google Shape;297;p6"/>
          <p:cNvSpPr/>
          <p:nvPr/>
        </p:nvSpPr>
        <p:spPr>
          <a:xfrm>
            <a:off x="9673341" y="1060"/>
            <a:ext cx="2516800" cy="6856000"/>
          </a:xfrm>
          <a:prstGeom prst="rect">
            <a:avLst/>
          </a:prstGeom>
          <a:solidFill>
            <a:srgbClr val="C32029"/>
          </a:solidFill>
          <a:ln>
            <a:noFill/>
          </a:ln>
        </p:spPr>
        <p:txBody>
          <a:bodyPr anchorCtr="0" anchor="ctr" bIns="60900" lIns="121825" spcFirstLastPara="1" rIns="121825" wrap="square" tIns="60900">
            <a:noAutofit/>
          </a:bodyPr>
          <a:lstStyle/>
          <a:p>
            <a:pPr indent="0" lvl="0" marL="0" marR="0" rtl="0" algn="ctr">
              <a:spcBef>
                <a:spcPts val="0"/>
              </a:spcBef>
              <a:spcAft>
                <a:spcPts val="0"/>
              </a:spcAft>
              <a:buNone/>
            </a:pPr>
            <a:r>
              <a:t/>
            </a:r>
            <a:endParaRPr sz="1351">
              <a:solidFill>
                <a:schemeClr val="lt1"/>
              </a:solidFill>
              <a:latin typeface="Calibri"/>
              <a:ea typeface="Calibri"/>
              <a:cs typeface="Calibri"/>
              <a:sym typeface="Calibri"/>
            </a:endParaRPr>
          </a:p>
        </p:txBody>
      </p:sp>
      <p:pic>
        <p:nvPicPr>
          <p:cNvPr id="298" name="Google Shape;298;p6"/>
          <p:cNvPicPr preferRelativeResize="0"/>
          <p:nvPr/>
        </p:nvPicPr>
        <p:blipFill rotWithShape="1">
          <a:blip r:embed="rId3">
            <a:alphaModFix/>
          </a:blip>
          <a:srcRect b="0" l="0" r="0" t="0"/>
          <a:stretch/>
        </p:blipFill>
        <p:spPr>
          <a:xfrm>
            <a:off x="10281844" y="650306"/>
            <a:ext cx="1378480" cy="834343"/>
          </a:xfrm>
          <a:prstGeom prst="rect">
            <a:avLst/>
          </a:prstGeom>
          <a:noFill/>
          <a:ln>
            <a:noFill/>
          </a:ln>
        </p:spPr>
      </p:pic>
      <p:pic>
        <p:nvPicPr>
          <p:cNvPr id="299" name="Google Shape;299;p6"/>
          <p:cNvPicPr preferRelativeResize="0"/>
          <p:nvPr/>
        </p:nvPicPr>
        <p:blipFill rotWithShape="1">
          <a:blip r:embed="rId4">
            <a:alphaModFix/>
          </a:blip>
          <a:srcRect b="0" l="0" r="0" t="0"/>
          <a:stretch/>
        </p:blipFill>
        <p:spPr>
          <a:xfrm>
            <a:off x="10242926" y="6209395"/>
            <a:ext cx="1531657" cy="292816"/>
          </a:xfrm>
          <a:prstGeom prst="rect">
            <a:avLst/>
          </a:prstGeom>
          <a:noFill/>
          <a:ln>
            <a:noFill/>
          </a:ln>
        </p:spPr>
      </p:pic>
      <p:pic>
        <p:nvPicPr>
          <p:cNvPr id="300" name="Google Shape;300;p6" title="0910-1.mp4">
            <a:hlinkClick r:id="rId5"/>
          </p:cNvPr>
          <p:cNvPicPr preferRelativeResize="0"/>
          <p:nvPr/>
        </p:nvPicPr>
        <p:blipFill>
          <a:blip r:embed="rId6">
            <a:alphaModFix/>
          </a:blip>
          <a:stretch>
            <a:fillRect/>
          </a:stretch>
        </p:blipFill>
        <p:spPr>
          <a:xfrm>
            <a:off x="152400" y="1213325"/>
            <a:ext cx="9368539" cy="5269803"/>
          </a:xfrm>
          <a:prstGeom prst="rect">
            <a:avLst/>
          </a:prstGeom>
          <a:noFill/>
          <a:ln>
            <a:noFill/>
          </a:ln>
        </p:spPr>
      </p:pic>
    </p:spTree>
  </p:cSld>
  <p:clrMapOvr>
    <a:masterClrMapping/>
  </p:clrMapOvr>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300"/>
                                        </p:tgtEl>
                                        <p:attrNameLst>
                                          <p:attrName>style.visibility</p:attrName>
                                        </p:attrNameLst>
                                      </p:cBhvr>
                                      <p:to>
                                        <p:strVal val="visible"/>
                                      </p:to>
                                    </p:set>
                                    <p:animEffect filter="fade" transition="in">
                                      <p:cBhvr>
                                        <p:cTn dur="1000"/>
                                        <p:tgtEl>
                                          <p:spTgt spid="300"/>
                                        </p:tgtEl>
                                      </p:cBhvr>
                                    </p:animEffec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1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304" name="Shape 304"/>
        <p:cNvGrpSpPr/>
        <p:nvPr/>
      </p:nvGrpSpPr>
      <p:grpSpPr>
        <a:xfrm>
          <a:off x="0" y="0"/>
          <a:ext cx="0" cy="0"/>
          <a:chOff x="0" y="0"/>
          <a:chExt cx="0" cy="0"/>
        </a:xfrm>
      </p:grpSpPr>
      <p:sp>
        <p:nvSpPr>
          <p:cNvPr id="305" name="Google Shape;305;g2fe59adaf76_1_2"/>
          <p:cNvSpPr/>
          <p:nvPr/>
        </p:nvSpPr>
        <p:spPr>
          <a:xfrm>
            <a:off x="9673341" y="1060"/>
            <a:ext cx="2516700" cy="6855900"/>
          </a:xfrm>
          <a:prstGeom prst="rect">
            <a:avLst/>
          </a:prstGeom>
          <a:solidFill>
            <a:srgbClr val="C32029"/>
          </a:solidFill>
          <a:ln>
            <a:noFill/>
          </a:ln>
        </p:spPr>
        <p:txBody>
          <a:bodyPr anchorCtr="0" anchor="ctr" bIns="60900" lIns="121825" spcFirstLastPara="1" rIns="121825" wrap="square" tIns="60900">
            <a:noAutofit/>
          </a:bodyPr>
          <a:lstStyle/>
          <a:p>
            <a:pPr indent="0" lvl="0" marL="0" marR="0" rtl="0" algn="ctr">
              <a:spcBef>
                <a:spcPts val="0"/>
              </a:spcBef>
              <a:spcAft>
                <a:spcPts val="0"/>
              </a:spcAft>
              <a:buNone/>
            </a:pPr>
            <a:r>
              <a:t/>
            </a:r>
            <a:endParaRPr sz="1351">
              <a:solidFill>
                <a:schemeClr val="lt1"/>
              </a:solidFill>
              <a:latin typeface="Calibri"/>
              <a:ea typeface="Calibri"/>
              <a:cs typeface="Calibri"/>
              <a:sym typeface="Calibri"/>
            </a:endParaRPr>
          </a:p>
        </p:txBody>
      </p:sp>
      <p:pic>
        <p:nvPicPr>
          <p:cNvPr id="306" name="Google Shape;306;g2fe59adaf76_1_2"/>
          <p:cNvPicPr preferRelativeResize="0"/>
          <p:nvPr/>
        </p:nvPicPr>
        <p:blipFill rotWithShape="1">
          <a:blip r:embed="rId3">
            <a:alphaModFix/>
          </a:blip>
          <a:srcRect b="0" l="0" r="0" t="0"/>
          <a:stretch/>
        </p:blipFill>
        <p:spPr>
          <a:xfrm>
            <a:off x="10281844" y="650306"/>
            <a:ext cx="1378481" cy="834343"/>
          </a:xfrm>
          <a:prstGeom prst="rect">
            <a:avLst/>
          </a:prstGeom>
          <a:noFill/>
          <a:ln>
            <a:noFill/>
          </a:ln>
        </p:spPr>
      </p:pic>
      <p:pic>
        <p:nvPicPr>
          <p:cNvPr id="307" name="Google Shape;307;g2fe59adaf76_1_2"/>
          <p:cNvPicPr preferRelativeResize="0"/>
          <p:nvPr/>
        </p:nvPicPr>
        <p:blipFill rotWithShape="1">
          <a:blip r:embed="rId4">
            <a:alphaModFix/>
          </a:blip>
          <a:srcRect b="0" l="0" r="0" t="0"/>
          <a:stretch/>
        </p:blipFill>
        <p:spPr>
          <a:xfrm>
            <a:off x="10242926" y="6209395"/>
            <a:ext cx="1531655" cy="292816"/>
          </a:xfrm>
          <a:prstGeom prst="rect">
            <a:avLst/>
          </a:prstGeom>
          <a:noFill/>
          <a:ln>
            <a:noFill/>
          </a:ln>
        </p:spPr>
      </p:pic>
      <p:sp>
        <p:nvSpPr>
          <p:cNvPr id="308" name="Google Shape;308;g2fe59adaf76_1_2"/>
          <p:cNvSpPr txBox="1"/>
          <p:nvPr/>
        </p:nvSpPr>
        <p:spPr>
          <a:xfrm>
            <a:off x="509300" y="2229790"/>
            <a:ext cx="8807100" cy="1816200"/>
          </a:xfrm>
          <a:prstGeom prst="rect">
            <a:avLst/>
          </a:prstGeom>
          <a:noFill/>
          <a:ln>
            <a:noFill/>
          </a:ln>
        </p:spPr>
        <p:txBody>
          <a:bodyPr anchorCtr="0" anchor="t" bIns="45700" lIns="91425" spcFirstLastPara="1" rIns="91425" wrap="square" tIns="45700">
            <a:spAutoFit/>
          </a:bodyPr>
          <a:lstStyle/>
          <a:p>
            <a:pPr indent="0" lvl="0" marL="12700" rtl="0" algn="just">
              <a:lnSpc>
                <a:spcPct val="115000"/>
              </a:lnSpc>
              <a:spcBef>
                <a:spcPts val="0"/>
              </a:spcBef>
              <a:spcAft>
                <a:spcPts val="0"/>
              </a:spcAft>
              <a:buNone/>
            </a:pPr>
            <a:r>
              <a:rPr lang="es-MX" sz="2000">
                <a:solidFill>
                  <a:srgbClr val="404040"/>
                </a:solidFill>
                <a:latin typeface="Montserrat"/>
                <a:ea typeface="Montserrat"/>
                <a:cs typeface="Montserrat"/>
                <a:sym typeface="Montserrat"/>
              </a:rPr>
              <a:t>●</a:t>
            </a:r>
            <a:r>
              <a:rPr lang="es-MX" sz="2000">
                <a:solidFill>
                  <a:schemeClr val="dk1"/>
                </a:solidFill>
                <a:highlight>
                  <a:srgbClr val="FFFFFF"/>
                </a:highlight>
                <a:latin typeface="Montserrat"/>
                <a:ea typeface="Montserrat"/>
                <a:cs typeface="Montserrat"/>
                <a:sym typeface="Montserrat"/>
              </a:rPr>
              <a:t>Tensión entre los medios y fines: ¿Cualquier fin o principio justifica los medios? ¿Ningún medio cuestionable puede permitirse por perseguir un fin justo? ¿Sólo importa cumplir con las responsabilidades sin apegarse a algún principio?</a:t>
            </a:r>
            <a:endParaRPr sz="2000">
              <a:solidFill>
                <a:schemeClr val="dk1"/>
              </a:solidFill>
              <a:highlight>
                <a:srgbClr val="FFFFFF"/>
              </a:highlight>
              <a:latin typeface="Montserrat"/>
              <a:ea typeface="Montserrat"/>
              <a:cs typeface="Montserrat"/>
              <a:sym typeface="Montserrat"/>
            </a:endParaRPr>
          </a:p>
          <a:p>
            <a:pPr indent="0" lvl="0" marL="0" rtl="0" algn="l">
              <a:lnSpc>
                <a:spcPct val="115000"/>
              </a:lnSpc>
              <a:spcBef>
                <a:spcPts val="0"/>
              </a:spcBef>
              <a:spcAft>
                <a:spcPts val="0"/>
              </a:spcAft>
              <a:buClr>
                <a:schemeClr val="dk1"/>
              </a:buClr>
              <a:buSzPts val="1100"/>
              <a:buFont typeface="Arial"/>
              <a:buNone/>
            </a:pPr>
            <a:r>
              <a:rPr lang="es-MX" sz="2000">
                <a:solidFill>
                  <a:schemeClr val="dk1"/>
                </a:solidFill>
                <a:highlight>
                  <a:srgbClr val="FFFFFF"/>
                </a:highlight>
                <a:latin typeface="Montserrat"/>
                <a:ea typeface="Montserrat"/>
                <a:cs typeface="Montserrat"/>
                <a:sym typeface="Montserrat"/>
              </a:rPr>
              <a:t>.</a:t>
            </a:r>
            <a:endParaRPr sz="2000">
              <a:solidFill>
                <a:schemeClr val="dk1"/>
              </a:solidFill>
              <a:highlight>
                <a:srgbClr val="FFFFFF"/>
              </a:highlight>
              <a:latin typeface="Montserrat"/>
              <a:ea typeface="Montserrat"/>
              <a:cs typeface="Montserrat"/>
              <a:sym typeface="Montserrat"/>
            </a:endParaRPr>
          </a:p>
        </p:txBody>
      </p:sp>
      <p:sp>
        <p:nvSpPr>
          <p:cNvPr id="309" name="Google Shape;309;g2fe59adaf76_1_2"/>
          <p:cNvSpPr txBox="1"/>
          <p:nvPr/>
        </p:nvSpPr>
        <p:spPr>
          <a:xfrm>
            <a:off x="698500" y="528825"/>
            <a:ext cx="8127900" cy="1077300"/>
          </a:xfrm>
          <a:prstGeom prst="rect">
            <a:avLst/>
          </a:prstGeom>
          <a:noFill/>
          <a:ln>
            <a:noFill/>
          </a:ln>
        </p:spPr>
        <p:txBody>
          <a:bodyPr anchorCtr="0" anchor="t" bIns="91425" lIns="91425" spcFirstLastPara="1" rIns="91425" wrap="square" tIns="91425">
            <a:spAutoFit/>
          </a:bodyPr>
          <a:lstStyle/>
          <a:p>
            <a:pPr indent="0" lvl="0" marL="0" rtl="0" algn="l">
              <a:spcBef>
                <a:spcPts val="0"/>
              </a:spcBef>
              <a:spcAft>
                <a:spcPts val="0"/>
              </a:spcAft>
              <a:buNone/>
            </a:pPr>
            <a:r>
              <a:rPr b="1" lang="es-MX" sz="2900">
                <a:solidFill>
                  <a:schemeClr val="lt1"/>
                </a:solidFill>
                <a:highlight>
                  <a:srgbClr val="C00000"/>
                </a:highlight>
                <a:latin typeface="Montserrat ExtraBold"/>
                <a:ea typeface="Montserrat ExtraBold"/>
                <a:cs typeface="Montserrat ExtraBold"/>
                <a:sym typeface="Montserrat ExtraBold"/>
              </a:rPr>
              <a:t>ÉTICA DE LAS CONVICCIONES </a:t>
            </a:r>
            <a:endParaRPr b="1" sz="2900">
              <a:solidFill>
                <a:schemeClr val="lt1"/>
              </a:solidFill>
              <a:highlight>
                <a:srgbClr val="C00000"/>
              </a:highlight>
              <a:latin typeface="Montserrat ExtraBold"/>
              <a:ea typeface="Montserrat ExtraBold"/>
              <a:cs typeface="Montserrat ExtraBold"/>
              <a:sym typeface="Montserrat ExtraBold"/>
            </a:endParaRPr>
          </a:p>
          <a:p>
            <a:pPr indent="0" lvl="0" marL="0" rtl="0" algn="l">
              <a:spcBef>
                <a:spcPts val="0"/>
              </a:spcBef>
              <a:spcAft>
                <a:spcPts val="0"/>
              </a:spcAft>
              <a:buNone/>
            </a:pPr>
            <a:r>
              <a:rPr b="1" lang="es-MX" sz="2900">
                <a:solidFill>
                  <a:schemeClr val="lt1"/>
                </a:solidFill>
                <a:highlight>
                  <a:srgbClr val="C00000"/>
                </a:highlight>
                <a:latin typeface="Montserrat ExtraBold"/>
                <a:ea typeface="Montserrat ExtraBold"/>
                <a:cs typeface="Montserrat ExtraBold"/>
                <a:sym typeface="Montserrat ExtraBold"/>
              </a:rPr>
              <a:t>Y ÉTICA DE LAS RESPONSABILIDADES</a:t>
            </a:r>
            <a:endParaRPr b="1" sz="2900">
              <a:solidFill>
                <a:schemeClr val="lt1"/>
              </a:solidFill>
              <a:highlight>
                <a:srgbClr val="C00000"/>
              </a:highlight>
              <a:latin typeface="Montserrat ExtraBold"/>
              <a:ea typeface="Montserrat ExtraBold"/>
              <a:cs typeface="Montserrat ExtraBold"/>
              <a:sym typeface="Montserrat ExtraBold"/>
            </a:endParaRPr>
          </a:p>
        </p:txBody>
      </p:sp>
    </p:spTree>
  </p:cSld>
  <p:clrMapOvr>
    <a:masterClrMapping/>
  </p:clrMapOvr>
</p:sld>
</file>

<file path=ppt/slides/slide1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313" name="Shape 313"/>
        <p:cNvGrpSpPr/>
        <p:nvPr/>
      </p:nvGrpSpPr>
      <p:grpSpPr>
        <a:xfrm>
          <a:off x="0" y="0"/>
          <a:ext cx="0" cy="0"/>
          <a:chOff x="0" y="0"/>
          <a:chExt cx="0" cy="0"/>
        </a:xfrm>
      </p:grpSpPr>
      <p:sp>
        <p:nvSpPr>
          <p:cNvPr id="314" name="Google Shape;314;g2f743f69ec8_0_247"/>
          <p:cNvSpPr txBox="1"/>
          <p:nvPr/>
        </p:nvSpPr>
        <p:spPr>
          <a:xfrm>
            <a:off x="1903729" y="2365394"/>
            <a:ext cx="3684300" cy="800400"/>
          </a:xfrm>
          <a:prstGeom prst="rect">
            <a:avLst/>
          </a:prstGeom>
          <a:noFill/>
          <a:ln>
            <a:noFill/>
          </a:ln>
        </p:spPr>
        <p:txBody>
          <a:bodyPr anchorCtr="0" anchor="t" bIns="60925" lIns="121900" spcFirstLastPara="1" rIns="121900" wrap="square" tIns="60925">
            <a:spAutoFit/>
          </a:bodyPr>
          <a:lstStyle/>
          <a:p>
            <a:pPr indent="0" lvl="0" marL="0" marR="0" rtl="0" algn="l">
              <a:lnSpc>
                <a:spcPct val="100000"/>
              </a:lnSpc>
              <a:spcBef>
                <a:spcPts val="0"/>
              </a:spcBef>
              <a:spcAft>
                <a:spcPts val="0"/>
              </a:spcAft>
              <a:buClr>
                <a:srgbClr val="000000"/>
              </a:buClr>
              <a:buSzPts val="4400"/>
              <a:buFont typeface="Arial"/>
              <a:buNone/>
            </a:pPr>
            <a:r>
              <a:rPr b="1" i="0" lang="es-MX" sz="4400" u="none" cap="none" strike="noStrike">
                <a:solidFill>
                  <a:schemeClr val="lt1"/>
                </a:solidFill>
                <a:latin typeface="Montserrat"/>
                <a:ea typeface="Montserrat"/>
                <a:cs typeface="Montserrat"/>
                <a:sym typeface="Montserrat"/>
              </a:rPr>
              <a:t>la política</a:t>
            </a:r>
            <a:r>
              <a:rPr b="0" i="0" lang="es-MX" sz="3200" u="none" cap="none" strike="noStrike">
                <a:solidFill>
                  <a:schemeClr val="lt1"/>
                </a:solidFill>
                <a:latin typeface="Montserrat"/>
                <a:ea typeface="Montserrat"/>
                <a:cs typeface="Montserrat"/>
                <a:sym typeface="Montserrat"/>
              </a:rPr>
              <a:t>?</a:t>
            </a:r>
            <a:endParaRPr b="0" i="0" sz="3200" u="none" cap="none" strike="noStrike">
              <a:solidFill>
                <a:schemeClr val="lt1"/>
              </a:solidFill>
              <a:latin typeface="Montserrat"/>
              <a:ea typeface="Montserrat"/>
              <a:cs typeface="Montserrat"/>
              <a:sym typeface="Montserrat"/>
            </a:endParaRPr>
          </a:p>
        </p:txBody>
      </p:sp>
      <p:pic>
        <p:nvPicPr>
          <p:cNvPr id="315" name="Google Shape;315;g2f743f69ec8_0_247"/>
          <p:cNvPicPr preferRelativeResize="0"/>
          <p:nvPr/>
        </p:nvPicPr>
        <p:blipFill rotWithShape="1">
          <a:blip r:embed="rId3">
            <a:alphaModFix/>
          </a:blip>
          <a:srcRect b="9" l="0" r="0" t="9"/>
          <a:stretch/>
        </p:blipFill>
        <p:spPr>
          <a:xfrm>
            <a:off x="0" y="0"/>
            <a:ext cx="12188269" cy="6858001"/>
          </a:xfrm>
          <a:prstGeom prst="rect">
            <a:avLst/>
          </a:prstGeom>
          <a:noFill/>
          <a:ln>
            <a:noFill/>
          </a:ln>
        </p:spPr>
      </p:pic>
      <p:sp>
        <p:nvSpPr>
          <p:cNvPr id="316" name="Google Shape;316;g2f743f69ec8_0_247"/>
          <p:cNvSpPr/>
          <p:nvPr/>
        </p:nvSpPr>
        <p:spPr>
          <a:xfrm>
            <a:off x="0" y="525806"/>
            <a:ext cx="12210300" cy="5819400"/>
          </a:xfrm>
          <a:prstGeom prst="rect">
            <a:avLst/>
          </a:prstGeom>
          <a:gradFill>
            <a:gsLst>
              <a:gs pos="0">
                <a:srgbClr val="8E2C2D">
                  <a:alpha val="80000"/>
                </a:srgbClr>
              </a:gs>
              <a:gs pos="51000">
                <a:srgbClr val="8E2C2D">
                  <a:alpha val="80000"/>
                </a:srgbClr>
              </a:gs>
              <a:gs pos="100000">
                <a:srgbClr val="C32029"/>
              </a:gs>
            </a:gsLst>
            <a:lin ang="0" scaled="0"/>
          </a:gradFill>
          <a:ln>
            <a:noFill/>
          </a:ln>
        </p:spPr>
        <p:txBody>
          <a:bodyPr anchorCtr="0" anchor="ctr" bIns="81225" lIns="162525" spcFirstLastPara="1" rIns="162525" wrap="square" tIns="81225">
            <a:noAutofit/>
          </a:bodyPr>
          <a:lstStyle/>
          <a:p>
            <a:pPr indent="0" lvl="0" marL="0" marR="0" rtl="0" algn="ctr">
              <a:lnSpc>
                <a:spcPct val="100000"/>
              </a:lnSpc>
              <a:spcBef>
                <a:spcPts val="0"/>
              </a:spcBef>
              <a:spcAft>
                <a:spcPts val="0"/>
              </a:spcAft>
              <a:buClr>
                <a:srgbClr val="000000"/>
              </a:buClr>
              <a:buSzPts val="1900"/>
              <a:buFont typeface="Arial"/>
              <a:buNone/>
            </a:pPr>
            <a:r>
              <a:t/>
            </a:r>
            <a:endParaRPr b="0" i="0" sz="1900" u="none" cap="none" strike="noStrike">
              <a:solidFill>
                <a:srgbClr val="FFFFFF"/>
              </a:solidFill>
              <a:latin typeface="Calibri"/>
              <a:ea typeface="Calibri"/>
              <a:cs typeface="Calibri"/>
              <a:sym typeface="Calibri"/>
            </a:endParaRPr>
          </a:p>
        </p:txBody>
      </p:sp>
      <p:grpSp>
        <p:nvGrpSpPr>
          <p:cNvPr id="317" name="Google Shape;317;g2f743f69ec8_0_247"/>
          <p:cNvGrpSpPr/>
          <p:nvPr/>
        </p:nvGrpSpPr>
        <p:grpSpPr>
          <a:xfrm>
            <a:off x="9363282" y="5539751"/>
            <a:ext cx="1915690" cy="430597"/>
            <a:chOff x="7021500" y="4167848"/>
            <a:chExt cx="1437450" cy="323102"/>
          </a:xfrm>
        </p:grpSpPr>
        <p:pic>
          <p:nvPicPr>
            <p:cNvPr id="318" name="Google Shape;318;g2f743f69ec8_0_247"/>
            <p:cNvPicPr preferRelativeResize="0"/>
            <p:nvPr/>
          </p:nvPicPr>
          <p:blipFill rotWithShape="1">
            <a:blip r:embed="rId4">
              <a:alphaModFix/>
            </a:blip>
            <a:srcRect b="0" l="0" r="0" t="0"/>
            <a:stretch/>
          </p:blipFill>
          <p:spPr>
            <a:xfrm>
              <a:off x="7021500" y="4167850"/>
              <a:ext cx="807941" cy="323100"/>
            </a:xfrm>
            <a:prstGeom prst="rect">
              <a:avLst/>
            </a:prstGeom>
            <a:noFill/>
            <a:ln>
              <a:noFill/>
            </a:ln>
          </p:spPr>
        </p:pic>
        <p:pic>
          <p:nvPicPr>
            <p:cNvPr id="319" name="Google Shape;319;g2f743f69ec8_0_247"/>
            <p:cNvPicPr preferRelativeResize="0"/>
            <p:nvPr/>
          </p:nvPicPr>
          <p:blipFill rotWithShape="1">
            <a:blip r:embed="rId5">
              <a:alphaModFix/>
            </a:blip>
            <a:srcRect b="0" l="0" r="0" t="0"/>
            <a:stretch/>
          </p:blipFill>
          <p:spPr>
            <a:xfrm>
              <a:off x="7918475" y="4167848"/>
              <a:ext cx="540475" cy="323100"/>
            </a:xfrm>
            <a:prstGeom prst="rect">
              <a:avLst/>
            </a:prstGeom>
            <a:noFill/>
            <a:ln>
              <a:noFill/>
            </a:ln>
          </p:spPr>
        </p:pic>
      </p:grpSp>
      <p:sp>
        <p:nvSpPr>
          <p:cNvPr id="320" name="Google Shape;320;g2f743f69ec8_0_247"/>
          <p:cNvSpPr txBox="1"/>
          <p:nvPr/>
        </p:nvSpPr>
        <p:spPr>
          <a:xfrm>
            <a:off x="626467" y="1866762"/>
            <a:ext cx="10976100" cy="2765400"/>
          </a:xfrm>
          <a:prstGeom prst="rect">
            <a:avLst/>
          </a:prstGeom>
          <a:noFill/>
          <a:ln>
            <a:noFill/>
          </a:ln>
        </p:spPr>
        <p:txBody>
          <a:bodyPr anchorCtr="0" anchor="t" bIns="81225" lIns="162525" spcFirstLastPara="1" rIns="162525" wrap="square" tIns="81225">
            <a:spAutoFit/>
          </a:bodyPr>
          <a:lstStyle/>
          <a:p>
            <a:pPr indent="0" lvl="0" marL="0" marR="0" rtl="0" algn="l">
              <a:lnSpc>
                <a:spcPct val="100000"/>
              </a:lnSpc>
              <a:spcBef>
                <a:spcPts val="0"/>
              </a:spcBef>
              <a:spcAft>
                <a:spcPts val="0"/>
              </a:spcAft>
              <a:buClr>
                <a:srgbClr val="000000"/>
              </a:buClr>
              <a:buSzPts val="3200"/>
              <a:buFont typeface="Arial"/>
              <a:buNone/>
            </a:pPr>
            <a:r>
              <a:rPr b="1" lang="es-MX" sz="5900">
                <a:solidFill>
                  <a:schemeClr val="lt1"/>
                </a:solidFill>
                <a:latin typeface="Montserrat"/>
                <a:ea typeface="Montserrat"/>
                <a:cs typeface="Montserrat"/>
                <a:sym typeface="Montserrat"/>
              </a:rPr>
              <a:t>Ética de la militancia:</a:t>
            </a:r>
            <a:endParaRPr b="1" i="0" sz="5900" u="none" cap="none" strike="noStrike">
              <a:solidFill>
                <a:schemeClr val="lt1"/>
              </a:solidFill>
              <a:latin typeface="Montserrat"/>
              <a:ea typeface="Montserrat"/>
              <a:cs typeface="Montserrat"/>
              <a:sym typeface="Montserrat"/>
            </a:endParaRPr>
          </a:p>
          <a:p>
            <a:pPr indent="0" lvl="0" marL="0" marR="0" rtl="0" algn="l">
              <a:lnSpc>
                <a:spcPct val="100000"/>
              </a:lnSpc>
              <a:spcBef>
                <a:spcPts val="0"/>
              </a:spcBef>
              <a:spcAft>
                <a:spcPts val="0"/>
              </a:spcAft>
              <a:buClr>
                <a:srgbClr val="000000"/>
              </a:buClr>
              <a:buSzPts val="3200"/>
              <a:buFont typeface="Arial"/>
              <a:buNone/>
            </a:pPr>
            <a:r>
              <a:rPr lang="es-MX" sz="5500">
                <a:solidFill>
                  <a:schemeClr val="lt1"/>
                </a:solidFill>
                <a:latin typeface="Montserrat"/>
                <a:ea typeface="Montserrat"/>
                <a:cs typeface="Montserrat"/>
                <a:sym typeface="Montserrat"/>
              </a:rPr>
              <a:t>De la demanda a la responsabilidad política</a:t>
            </a:r>
            <a:endParaRPr b="0" i="0" sz="5500" u="none" cap="none" strike="noStrike">
              <a:solidFill>
                <a:schemeClr val="lt1"/>
              </a:solidFill>
              <a:latin typeface="Montserrat"/>
              <a:ea typeface="Montserrat"/>
              <a:cs typeface="Montserrat"/>
              <a:sym typeface="Montserrat"/>
            </a:endParaRPr>
          </a:p>
        </p:txBody>
      </p:sp>
    </p:spTree>
  </p:cSld>
  <p:clrMapOvr>
    <a:masterClrMapping/>
  </p:clrMapOvr>
  <p:timing>
    <p:tnLst>
      <p:par>
        <p:cTn dur="indefinite" nodeType="tmRoot" restart="never">
          <p:childTnLst>
            <p:seq concurrent="1" nextAc="seek">
              <p:cTn dur="indefinite" id="2" nodeType="mainSeq">
                <p:childTnLst>
                  <p:par>
                    <p:cTn fill="hold">
                      <p:stCondLst>
                        <p:cond delay="indefinite"/>
                        <p:cond evt="onBegin" delay="0">
                          <p:tn val="2"/>
                        </p:cond>
                      </p:stCondLst>
                      <p:childTnLst>
                        <p:par>
                          <p:cTn fill="hold">
                            <p:stCondLst>
                              <p:cond delay="0"/>
                            </p:stCondLst>
                            <p:childTnLst>
                              <p:par>
                                <p:cTn fill="hold" nodeType="withEffect" presetClass="entr" presetID="10" presetSubtype="0">
                                  <p:stCondLst>
                                    <p:cond delay="0"/>
                                  </p:stCondLst>
                                  <p:childTnLst>
                                    <p:set>
                                      <p:cBhvr>
                                        <p:cTn dur="1" fill="hold">
                                          <p:stCondLst>
                                            <p:cond delay="0"/>
                                          </p:stCondLst>
                                        </p:cTn>
                                        <p:tgtEl>
                                          <p:spTgt spid="314"/>
                                        </p:tgtEl>
                                        <p:attrNameLst>
                                          <p:attrName>style.visibility</p:attrName>
                                        </p:attrNameLst>
                                      </p:cBhvr>
                                      <p:to>
                                        <p:strVal val="visible"/>
                                      </p:to>
                                    </p:set>
                                    <p:animEffect filter="fade" transition="in">
                                      <p:cBhvr>
                                        <p:cTn dur="500"/>
                                        <p:tgtEl>
                                          <p:spTgt spid="314"/>
                                        </p:tgtEl>
                                      </p:cBhvr>
                                    </p:animEffec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1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324" name="Shape 324"/>
        <p:cNvGrpSpPr/>
        <p:nvPr/>
      </p:nvGrpSpPr>
      <p:grpSpPr>
        <a:xfrm>
          <a:off x="0" y="0"/>
          <a:ext cx="0" cy="0"/>
          <a:chOff x="0" y="0"/>
          <a:chExt cx="0" cy="0"/>
        </a:xfrm>
      </p:grpSpPr>
      <p:sp>
        <p:nvSpPr>
          <p:cNvPr id="325" name="Google Shape;325;g2f743f69ec8_0_269"/>
          <p:cNvSpPr/>
          <p:nvPr/>
        </p:nvSpPr>
        <p:spPr>
          <a:xfrm>
            <a:off x="754125" y="657623"/>
            <a:ext cx="5934300" cy="1170000"/>
          </a:xfrm>
          <a:prstGeom prst="rect">
            <a:avLst/>
          </a:prstGeom>
          <a:solidFill>
            <a:srgbClr val="C32029"/>
          </a:solidFill>
          <a:ln>
            <a:noFill/>
          </a:ln>
        </p:spPr>
        <p:txBody>
          <a:bodyPr anchorCtr="0" anchor="ctr" bIns="60925" lIns="121900" spcFirstLastPara="1" rIns="121900" wrap="square" tIns="60925">
            <a:noAutofit/>
          </a:bodyPr>
          <a:lstStyle/>
          <a:p>
            <a:pPr indent="0" lvl="0" marL="0" marR="0" rtl="0" algn="ctr">
              <a:lnSpc>
                <a:spcPct val="100000"/>
              </a:lnSpc>
              <a:spcBef>
                <a:spcPts val="0"/>
              </a:spcBef>
              <a:spcAft>
                <a:spcPts val="0"/>
              </a:spcAft>
              <a:buClr>
                <a:srgbClr val="000000"/>
              </a:buClr>
              <a:buSzPts val="2400"/>
              <a:buFont typeface="Arial"/>
              <a:buNone/>
            </a:pPr>
            <a:r>
              <a:t/>
            </a:r>
            <a:endParaRPr b="0" i="0" sz="2400" u="none" cap="none" strike="noStrike">
              <a:solidFill>
                <a:schemeClr val="lt1"/>
              </a:solidFill>
              <a:latin typeface="Calibri"/>
              <a:ea typeface="Calibri"/>
              <a:cs typeface="Calibri"/>
              <a:sym typeface="Calibri"/>
            </a:endParaRPr>
          </a:p>
        </p:txBody>
      </p:sp>
      <p:pic>
        <p:nvPicPr>
          <p:cNvPr id="326" name="Google Shape;326;g2f743f69ec8_0_269"/>
          <p:cNvPicPr preferRelativeResize="0"/>
          <p:nvPr/>
        </p:nvPicPr>
        <p:blipFill rotWithShape="1">
          <a:blip r:embed="rId3">
            <a:alphaModFix/>
          </a:blip>
          <a:srcRect b="0" l="25736" r="48904" t="0"/>
          <a:stretch/>
        </p:blipFill>
        <p:spPr>
          <a:xfrm>
            <a:off x="7365467" y="0"/>
            <a:ext cx="2522234" cy="6858000"/>
          </a:xfrm>
          <a:prstGeom prst="rect">
            <a:avLst/>
          </a:prstGeom>
          <a:noFill/>
          <a:ln>
            <a:noFill/>
          </a:ln>
        </p:spPr>
      </p:pic>
      <p:sp>
        <p:nvSpPr>
          <p:cNvPr id="327" name="Google Shape;327;g2f743f69ec8_0_269"/>
          <p:cNvSpPr/>
          <p:nvPr/>
        </p:nvSpPr>
        <p:spPr>
          <a:xfrm>
            <a:off x="9884135" y="-1566"/>
            <a:ext cx="2304900" cy="6860700"/>
          </a:xfrm>
          <a:prstGeom prst="rect">
            <a:avLst/>
          </a:prstGeom>
          <a:solidFill>
            <a:srgbClr val="C32029"/>
          </a:solidFill>
          <a:ln>
            <a:noFill/>
          </a:ln>
        </p:spPr>
        <p:txBody>
          <a:bodyPr anchorCtr="0" anchor="ctr" bIns="60925" lIns="121900" spcFirstLastPara="1" rIns="121900" wrap="square" tIns="609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lt1"/>
              </a:solidFill>
              <a:latin typeface="Calibri"/>
              <a:ea typeface="Calibri"/>
              <a:cs typeface="Calibri"/>
              <a:sym typeface="Calibri"/>
            </a:endParaRPr>
          </a:p>
        </p:txBody>
      </p:sp>
      <p:pic>
        <p:nvPicPr>
          <p:cNvPr id="328" name="Google Shape;328;g2f743f69ec8_0_269"/>
          <p:cNvPicPr preferRelativeResize="0"/>
          <p:nvPr/>
        </p:nvPicPr>
        <p:blipFill rotWithShape="1">
          <a:blip r:embed="rId4">
            <a:alphaModFix/>
          </a:blip>
          <a:srcRect b="-5697" l="0" r="0" t="0"/>
          <a:stretch/>
        </p:blipFill>
        <p:spPr>
          <a:xfrm>
            <a:off x="10276333" y="648135"/>
            <a:ext cx="1381931" cy="882464"/>
          </a:xfrm>
          <a:prstGeom prst="rect">
            <a:avLst/>
          </a:prstGeom>
          <a:noFill/>
          <a:ln>
            <a:noFill/>
          </a:ln>
        </p:spPr>
      </p:pic>
      <p:sp>
        <p:nvSpPr>
          <p:cNvPr id="329" name="Google Shape;329;g2f743f69ec8_0_269"/>
          <p:cNvSpPr/>
          <p:nvPr/>
        </p:nvSpPr>
        <p:spPr>
          <a:xfrm>
            <a:off x="7361891" y="-1766"/>
            <a:ext cx="2522400" cy="6860700"/>
          </a:xfrm>
          <a:prstGeom prst="rect">
            <a:avLst/>
          </a:prstGeom>
          <a:solidFill>
            <a:srgbClr val="C32029">
              <a:alpha val="70590"/>
            </a:srgbClr>
          </a:solidFill>
          <a:ln>
            <a:noFill/>
          </a:ln>
        </p:spPr>
        <p:txBody>
          <a:bodyPr anchorCtr="0" anchor="ctr" bIns="60925" lIns="121900" spcFirstLastPara="1" rIns="121900" wrap="square" tIns="609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lt1"/>
              </a:solidFill>
              <a:latin typeface="Calibri"/>
              <a:ea typeface="Calibri"/>
              <a:cs typeface="Calibri"/>
              <a:sym typeface="Calibri"/>
            </a:endParaRPr>
          </a:p>
        </p:txBody>
      </p:sp>
      <p:pic>
        <p:nvPicPr>
          <p:cNvPr id="330" name="Google Shape;330;g2f743f69ec8_0_269"/>
          <p:cNvPicPr preferRelativeResize="0"/>
          <p:nvPr/>
        </p:nvPicPr>
        <p:blipFill rotWithShape="1">
          <a:blip r:embed="rId5">
            <a:alphaModFix/>
          </a:blip>
          <a:srcRect b="-10" l="0" r="49143" t="-4134"/>
          <a:stretch/>
        </p:blipFill>
        <p:spPr>
          <a:xfrm>
            <a:off x="9931433" y="6019257"/>
            <a:ext cx="943136" cy="369087"/>
          </a:xfrm>
          <a:prstGeom prst="rect">
            <a:avLst/>
          </a:prstGeom>
          <a:noFill/>
          <a:ln>
            <a:noFill/>
          </a:ln>
        </p:spPr>
      </p:pic>
      <p:pic>
        <p:nvPicPr>
          <p:cNvPr id="331" name="Google Shape;331;g2f743f69ec8_0_269"/>
          <p:cNvPicPr preferRelativeResize="0"/>
          <p:nvPr/>
        </p:nvPicPr>
        <p:blipFill rotWithShape="1">
          <a:blip r:embed="rId6">
            <a:alphaModFix/>
          </a:blip>
          <a:srcRect b="0" l="0" r="0" t="0"/>
          <a:stretch/>
        </p:blipFill>
        <p:spPr>
          <a:xfrm>
            <a:off x="10874567" y="6019257"/>
            <a:ext cx="1076925" cy="430667"/>
          </a:xfrm>
          <a:prstGeom prst="rect">
            <a:avLst/>
          </a:prstGeom>
          <a:noFill/>
          <a:ln>
            <a:noFill/>
          </a:ln>
        </p:spPr>
      </p:pic>
      <p:sp>
        <p:nvSpPr>
          <p:cNvPr id="332" name="Google Shape;332;g2f743f69ec8_0_269"/>
          <p:cNvSpPr txBox="1"/>
          <p:nvPr/>
        </p:nvSpPr>
        <p:spPr>
          <a:xfrm>
            <a:off x="754133" y="811785"/>
            <a:ext cx="6142500" cy="1015800"/>
          </a:xfrm>
          <a:prstGeom prst="rect">
            <a:avLst/>
          </a:prstGeom>
          <a:noFill/>
          <a:ln>
            <a:noFill/>
          </a:ln>
        </p:spPr>
        <p:txBody>
          <a:bodyPr anchorCtr="0" anchor="t" bIns="60925" lIns="121900" spcFirstLastPara="1" rIns="121900" wrap="square" tIns="60925">
            <a:spAutoFit/>
          </a:bodyPr>
          <a:lstStyle/>
          <a:p>
            <a:pPr indent="0" lvl="0" marL="0" marR="0" rtl="0" algn="l">
              <a:lnSpc>
                <a:spcPct val="100000"/>
              </a:lnSpc>
              <a:spcBef>
                <a:spcPts val="0"/>
              </a:spcBef>
              <a:spcAft>
                <a:spcPts val="0"/>
              </a:spcAft>
              <a:buClr>
                <a:srgbClr val="000000"/>
              </a:buClr>
              <a:buSzPts val="2700"/>
              <a:buFont typeface="Arial"/>
              <a:buNone/>
            </a:pPr>
            <a:r>
              <a:rPr b="1" lang="es-MX" sz="2900">
                <a:solidFill>
                  <a:schemeClr val="lt1"/>
                </a:solidFill>
                <a:latin typeface="Montserrat ExtraBold"/>
                <a:ea typeface="Montserrat ExtraBold"/>
                <a:cs typeface="Montserrat ExtraBold"/>
                <a:sym typeface="Montserrat ExtraBold"/>
              </a:rPr>
              <a:t>¿Qué más sigue? El militante político</a:t>
            </a:r>
            <a:endParaRPr b="1" i="0" sz="2900" u="none" cap="none" strike="noStrike">
              <a:solidFill>
                <a:schemeClr val="lt1"/>
              </a:solidFill>
              <a:latin typeface="Montserrat ExtraBold"/>
              <a:ea typeface="Montserrat ExtraBold"/>
              <a:cs typeface="Montserrat ExtraBold"/>
              <a:sym typeface="Montserrat ExtraBold"/>
            </a:endParaRPr>
          </a:p>
        </p:txBody>
      </p:sp>
      <p:sp>
        <p:nvSpPr>
          <p:cNvPr id="333" name="Google Shape;333;g2f743f69ec8_0_269"/>
          <p:cNvSpPr txBox="1"/>
          <p:nvPr/>
        </p:nvSpPr>
        <p:spPr>
          <a:xfrm>
            <a:off x="754125" y="2692205"/>
            <a:ext cx="6142500" cy="1046700"/>
          </a:xfrm>
          <a:prstGeom prst="rect">
            <a:avLst/>
          </a:prstGeom>
          <a:noFill/>
          <a:ln>
            <a:noFill/>
          </a:ln>
        </p:spPr>
        <p:txBody>
          <a:bodyPr anchorCtr="0" anchor="t" bIns="60925" lIns="121900" spcFirstLastPara="1" rIns="121900" wrap="square" tIns="60925">
            <a:spAutoFit/>
          </a:bodyPr>
          <a:lstStyle/>
          <a:p>
            <a:pPr indent="0" lvl="0" marL="0" marR="0" rtl="0" algn="ctr">
              <a:lnSpc>
                <a:spcPct val="100000"/>
              </a:lnSpc>
              <a:spcBef>
                <a:spcPts val="0"/>
              </a:spcBef>
              <a:spcAft>
                <a:spcPts val="1300"/>
              </a:spcAft>
              <a:buClr>
                <a:srgbClr val="000000"/>
              </a:buClr>
              <a:buSzPts val="3500"/>
              <a:buFont typeface="Arial"/>
              <a:buNone/>
            </a:pPr>
            <a:r>
              <a:rPr b="1" lang="es-MX" sz="3000">
                <a:solidFill>
                  <a:schemeClr val="dk1"/>
                </a:solidFill>
                <a:latin typeface="Montserrat"/>
                <a:ea typeface="Montserrat"/>
                <a:cs typeface="Montserrat"/>
                <a:sym typeface="Montserrat"/>
              </a:rPr>
              <a:t>¿Qué sigue después de la irrupción del pueblo? </a:t>
            </a:r>
            <a:endParaRPr b="1" i="0" sz="3000" u="none" cap="none" strike="noStrike">
              <a:solidFill>
                <a:schemeClr val="dk1"/>
              </a:solidFill>
              <a:latin typeface="Montserrat"/>
              <a:ea typeface="Montserrat"/>
              <a:cs typeface="Montserrat"/>
              <a:sym typeface="Montserrat"/>
            </a:endParaRPr>
          </a:p>
        </p:txBody>
      </p:sp>
      <p:sp>
        <p:nvSpPr>
          <p:cNvPr id="334" name="Google Shape;334;g2f743f69ec8_0_269"/>
          <p:cNvSpPr txBox="1"/>
          <p:nvPr/>
        </p:nvSpPr>
        <p:spPr>
          <a:xfrm>
            <a:off x="858225" y="4338500"/>
            <a:ext cx="5428800" cy="800400"/>
          </a:xfrm>
          <a:prstGeom prst="rect">
            <a:avLst/>
          </a:prstGeom>
          <a:noFill/>
          <a:ln>
            <a:noFill/>
          </a:ln>
        </p:spPr>
        <p:txBody>
          <a:bodyPr anchorCtr="0" anchor="t" bIns="91425" lIns="91425" spcFirstLastPara="1" rIns="91425" wrap="square" tIns="91425">
            <a:spAutoFit/>
          </a:bodyPr>
          <a:lstStyle/>
          <a:p>
            <a:pPr indent="0" lvl="0" marL="0" rtl="0" algn="ctr">
              <a:spcBef>
                <a:spcPts val="0"/>
              </a:spcBef>
              <a:spcAft>
                <a:spcPts val="1300"/>
              </a:spcAft>
              <a:buNone/>
            </a:pPr>
            <a:r>
              <a:rPr lang="es-MX" sz="2000">
                <a:solidFill>
                  <a:schemeClr val="dk1"/>
                </a:solidFill>
                <a:latin typeface="Montserrat"/>
                <a:ea typeface="Montserrat"/>
                <a:cs typeface="Montserrat"/>
                <a:sym typeface="Montserrat"/>
              </a:rPr>
              <a:t>Nuestra tarea principal es que otros también se hagan cargo. </a:t>
            </a:r>
            <a:endParaRPr sz="2000"/>
          </a:p>
        </p:txBody>
      </p:sp>
    </p:spTree>
  </p:cSld>
  <p:clrMapOvr>
    <a:masterClrMapping/>
  </p:clrMapOvr>
  <p:timing>
    <p:tnLst>
      <p:par>
        <p:cTn dur="indefinite" nodeType="tmRoot" restart="never">
          <p:childTnLst>
            <p:seq concurrent="1" nextAc="seek">
              <p:cTn dur="indefinite" id="2" nodeType="mainSeq">
                <p:childTnLst>
                  <p:par>
                    <p:cTn fill="hold">
                      <p:stCondLst>
                        <p:cond delay="indefinite"/>
                        <p:cond evt="onBegin" delay="0">
                          <p:tn val="2"/>
                        </p:cond>
                      </p:stCondLst>
                      <p:childTnLst>
                        <p:par>
                          <p:cTn fill="hold">
                            <p:stCondLst>
                              <p:cond delay="0"/>
                            </p:stCondLst>
                            <p:childTnLst>
                              <p:par>
                                <p:cTn fill="hold" nodeType="withEffect" presetClass="entr" presetID="10" presetSubtype="0">
                                  <p:stCondLst>
                                    <p:cond delay="0"/>
                                  </p:stCondLst>
                                  <p:childTnLst>
                                    <p:set>
                                      <p:cBhvr>
                                        <p:cTn dur="1" fill="hold">
                                          <p:stCondLst>
                                            <p:cond delay="0"/>
                                          </p:stCondLst>
                                        </p:cTn>
                                        <p:tgtEl>
                                          <p:spTgt spid="326"/>
                                        </p:tgtEl>
                                        <p:attrNameLst>
                                          <p:attrName>style.visibility</p:attrName>
                                        </p:attrNameLst>
                                      </p:cBhvr>
                                      <p:to>
                                        <p:strVal val="visible"/>
                                      </p:to>
                                    </p:set>
                                    <p:animEffect filter="fade" transition="in">
                                      <p:cBhvr>
                                        <p:cTn dur="1000"/>
                                        <p:tgtEl>
                                          <p:spTgt spid="326"/>
                                        </p:tgtEl>
                                      </p:cBhvr>
                                    </p:animEffec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1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338" name="Shape 338"/>
        <p:cNvGrpSpPr/>
        <p:nvPr/>
      </p:nvGrpSpPr>
      <p:grpSpPr>
        <a:xfrm>
          <a:off x="0" y="0"/>
          <a:ext cx="0" cy="0"/>
          <a:chOff x="0" y="0"/>
          <a:chExt cx="0" cy="0"/>
        </a:xfrm>
      </p:grpSpPr>
      <p:sp>
        <p:nvSpPr>
          <p:cNvPr id="339" name="Google Shape;339;g2ff37977147_6_0"/>
          <p:cNvSpPr/>
          <p:nvPr/>
        </p:nvSpPr>
        <p:spPr>
          <a:xfrm>
            <a:off x="754133" y="49982"/>
            <a:ext cx="5619300" cy="645900"/>
          </a:xfrm>
          <a:prstGeom prst="rect">
            <a:avLst/>
          </a:prstGeom>
          <a:solidFill>
            <a:srgbClr val="C32029"/>
          </a:solidFill>
          <a:ln>
            <a:noFill/>
          </a:ln>
        </p:spPr>
        <p:txBody>
          <a:bodyPr anchorCtr="0" anchor="ctr" bIns="60925" lIns="121900" spcFirstLastPara="1" rIns="121900" wrap="square" tIns="60925">
            <a:noAutofit/>
          </a:bodyPr>
          <a:lstStyle/>
          <a:p>
            <a:pPr indent="0" lvl="0" marL="0" marR="0" rtl="0" algn="ctr">
              <a:lnSpc>
                <a:spcPct val="100000"/>
              </a:lnSpc>
              <a:spcBef>
                <a:spcPts val="0"/>
              </a:spcBef>
              <a:spcAft>
                <a:spcPts val="0"/>
              </a:spcAft>
              <a:buClr>
                <a:srgbClr val="000000"/>
              </a:buClr>
              <a:buSzPts val="2400"/>
              <a:buFont typeface="Arial"/>
              <a:buNone/>
            </a:pPr>
            <a:r>
              <a:t/>
            </a:r>
            <a:endParaRPr b="0" i="0" sz="2400" u="none" cap="none" strike="noStrike">
              <a:solidFill>
                <a:schemeClr val="lt1"/>
              </a:solidFill>
              <a:latin typeface="Calibri"/>
              <a:ea typeface="Calibri"/>
              <a:cs typeface="Calibri"/>
              <a:sym typeface="Calibri"/>
            </a:endParaRPr>
          </a:p>
        </p:txBody>
      </p:sp>
      <p:sp>
        <p:nvSpPr>
          <p:cNvPr id="340" name="Google Shape;340;g2ff37977147_6_0"/>
          <p:cNvSpPr txBox="1"/>
          <p:nvPr/>
        </p:nvSpPr>
        <p:spPr>
          <a:xfrm>
            <a:off x="754125" y="88225"/>
            <a:ext cx="5412000" cy="569400"/>
          </a:xfrm>
          <a:prstGeom prst="rect">
            <a:avLst/>
          </a:prstGeom>
          <a:noFill/>
          <a:ln>
            <a:noFill/>
          </a:ln>
        </p:spPr>
        <p:txBody>
          <a:bodyPr anchorCtr="0" anchor="t" bIns="60925" lIns="121900" spcFirstLastPara="1" rIns="121900" wrap="square" tIns="60925">
            <a:spAutoFit/>
          </a:bodyPr>
          <a:lstStyle/>
          <a:p>
            <a:pPr indent="0" lvl="0" marL="0" marR="0" rtl="0" algn="l">
              <a:lnSpc>
                <a:spcPct val="100000"/>
              </a:lnSpc>
              <a:spcBef>
                <a:spcPts val="0"/>
              </a:spcBef>
              <a:spcAft>
                <a:spcPts val="0"/>
              </a:spcAft>
              <a:buClr>
                <a:srgbClr val="000000"/>
              </a:buClr>
              <a:buSzPts val="2700"/>
              <a:buFont typeface="Arial"/>
              <a:buNone/>
            </a:pPr>
            <a:r>
              <a:rPr b="1" lang="es-MX" sz="2900">
                <a:solidFill>
                  <a:schemeClr val="lt1"/>
                </a:solidFill>
                <a:latin typeface="Montserrat ExtraBold"/>
                <a:ea typeface="Montserrat ExtraBold"/>
                <a:cs typeface="Montserrat ExtraBold"/>
                <a:sym typeface="Montserrat ExtraBold"/>
              </a:rPr>
              <a:t>¿Qué es el poder popular?</a:t>
            </a:r>
            <a:endParaRPr b="1" i="0" sz="2900" u="none" cap="none" strike="noStrike">
              <a:solidFill>
                <a:schemeClr val="lt1"/>
              </a:solidFill>
              <a:latin typeface="Montserrat ExtraBold"/>
              <a:ea typeface="Montserrat ExtraBold"/>
              <a:cs typeface="Montserrat ExtraBold"/>
              <a:sym typeface="Montserrat ExtraBold"/>
            </a:endParaRPr>
          </a:p>
        </p:txBody>
      </p:sp>
      <p:sp>
        <p:nvSpPr>
          <p:cNvPr id="341" name="Google Shape;341;g2ff37977147_6_0"/>
          <p:cNvSpPr/>
          <p:nvPr/>
        </p:nvSpPr>
        <p:spPr>
          <a:xfrm>
            <a:off x="9884135" y="-1566"/>
            <a:ext cx="2304900" cy="6860700"/>
          </a:xfrm>
          <a:prstGeom prst="rect">
            <a:avLst/>
          </a:prstGeom>
          <a:solidFill>
            <a:srgbClr val="C32029"/>
          </a:solidFill>
          <a:ln>
            <a:noFill/>
          </a:ln>
        </p:spPr>
        <p:txBody>
          <a:bodyPr anchorCtr="0" anchor="ctr" bIns="60925" lIns="121900" spcFirstLastPara="1" rIns="121900" wrap="square" tIns="609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lt1"/>
              </a:solidFill>
              <a:latin typeface="Calibri"/>
              <a:ea typeface="Calibri"/>
              <a:cs typeface="Calibri"/>
              <a:sym typeface="Calibri"/>
            </a:endParaRPr>
          </a:p>
        </p:txBody>
      </p:sp>
      <p:pic>
        <p:nvPicPr>
          <p:cNvPr id="342" name="Google Shape;342;g2ff37977147_6_0"/>
          <p:cNvPicPr preferRelativeResize="0"/>
          <p:nvPr/>
        </p:nvPicPr>
        <p:blipFill rotWithShape="1">
          <a:blip r:embed="rId3">
            <a:alphaModFix/>
          </a:blip>
          <a:srcRect b="-5697" l="0" r="0" t="0"/>
          <a:stretch/>
        </p:blipFill>
        <p:spPr>
          <a:xfrm>
            <a:off x="10276333" y="648135"/>
            <a:ext cx="1381931" cy="882464"/>
          </a:xfrm>
          <a:prstGeom prst="rect">
            <a:avLst/>
          </a:prstGeom>
          <a:noFill/>
          <a:ln>
            <a:noFill/>
          </a:ln>
        </p:spPr>
      </p:pic>
      <p:pic>
        <p:nvPicPr>
          <p:cNvPr id="343" name="Google Shape;343;g2ff37977147_6_0"/>
          <p:cNvPicPr preferRelativeResize="0"/>
          <p:nvPr/>
        </p:nvPicPr>
        <p:blipFill rotWithShape="1">
          <a:blip r:embed="rId4">
            <a:alphaModFix/>
          </a:blip>
          <a:srcRect b="-10" l="0" r="49143" t="-4134"/>
          <a:stretch/>
        </p:blipFill>
        <p:spPr>
          <a:xfrm>
            <a:off x="9931433" y="6019257"/>
            <a:ext cx="943136" cy="369087"/>
          </a:xfrm>
          <a:prstGeom prst="rect">
            <a:avLst/>
          </a:prstGeom>
          <a:noFill/>
          <a:ln>
            <a:noFill/>
          </a:ln>
        </p:spPr>
      </p:pic>
      <p:pic>
        <p:nvPicPr>
          <p:cNvPr id="344" name="Google Shape;344;g2ff37977147_6_0"/>
          <p:cNvPicPr preferRelativeResize="0"/>
          <p:nvPr/>
        </p:nvPicPr>
        <p:blipFill rotWithShape="1">
          <a:blip r:embed="rId5">
            <a:alphaModFix/>
          </a:blip>
          <a:srcRect b="0" l="0" r="0" t="0"/>
          <a:stretch/>
        </p:blipFill>
        <p:spPr>
          <a:xfrm>
            <a:off x="10874567" y="6019257"/>
            <a:ext cx="1076925" cy="430667"/>
          </a:xfrm>
          <a:prstGeom prst="rect">
            <a:avLst/>
          </a:prstGeom>
          <a:noFill/>
          <a:ln>
            <a:noFill/>
          </a:ln>
        </p:spPr>
      </p:pic>
      <p:sp>
        <p:nvSpPr>
          <p:cNvPr id="345" name="Google Shape;345;g2ff37977147_6_0"/>
          <p:cNvSpPr txBox="1"/>
          <p:nvPr/>
        </p:nvSpPr>
        <p:spPr>
          <a:xfrm>
            <a:off x="858133" y="4055308"/>
            <a:ext cx="5934300" cy="415500"/>
          </a:xfrm>
          <a:prstGeom prst="rect">
            <a:avLst/>
          </a:prstGeom>
          <a:noFill/>
          <a:ln>
            <a:noFill/>
          </a:ln>
        </p:spPr>
        <p:txBody>
          <a:bodyPr anchorCtr="0" anchor="t" bIns="60925" lIns="121900" spcFirstLastPara="1" rIns="121900" wrap="square" tIns="60925">
            <a:spAutoFit/>
          </a:bodyPr>
          <a:lstStyle/>
          <a:p>
            <a:pPr indent="0" lvl="0" marL="0" marR="0" rtl="0" algn="l">
              <a:lnSpc>
                <a:spcPct val="100000"/>
              </a:lnSpc>
              <a:spcBef>
                <a:spcPts val="0"/>
              </a:spcBef>
              <a:spcAft>
                <a:spcPts val="1300"/>
              </a:spcAft>
              <a:buClr>
                <a:srgbClr val="000000"/>
              </a:buClr>
              <a:buSzPts val="3500"/>
              <a:buFont typeface="Arial"/>
              <a:buNone/>
            </a:pPr>
            <a:r>
              <a:t/>
            </a:r>
            <a:endParaRPr b="0" i="0" sz="1900" u="none" cap="none" strike="noStrike">
              <a:solidFill>
                <a:schemeClr val="dk1"/>
              </a:solidFill>
              <a:latin typeface="Montserrat"/>
              <a:ea typeface="Montserrat"/>
              <a:cs typeface="Montserrat"/>
              <a:sym typeface="Montserrat"/>
            </a:endParaRPr>
          </a:p>
        </p:txBody>
      </p:sp>
      <p:sp>
        <p:nvSpPr>
          <p:cNvPr id="346" name="Google Shape;346;g2ff37977147_6_0"/>
          <p:cNvSpPr txBox="1"/>
          <p:nvPr/>
        </p:nvSpPr>
        <p:spPr>
          <a:xfrm>
            <a:off x="754125" y="1061400"/>
            <a:ext cx="8775600" cy="5064000"/>
          </a:xfrm>
          <a:prstGeom prst="rect">
            <a:avLst/>
          </a:prstGeom>
          <a:noFill/>
          <a:ln>
            <a:noFill/>
          </a:ln>
        </p:spPr>
        <p:txBody>
          <a:bodyPr anchorCtr="0" anchor="t" bIns="91425" lIns="91425" spcFirstLastPara="1" rIns="91425" wrap="square" tIns="91425">
            <a:spAutoFit/>
          </a:bodyPr>
          <a:lstStyle/>
          <a:p>
            <a:pPr indent="0" lvl="0" marL="0" rtl="0" algn="just">
              <a:spcBef>
                <a:spcPts val="0"/>
              </a:spcBef>
              <a:spcAft>
                <a:spcPts val="0"/>
              </a:spcAft>
              <a:buNone/>
            </a:pPr>
            <a:r>
              <a:rPr lang="es-MX" sz="2200">
                <a:solidFill>
                  <a:schemeClr val="dk1"/>
                </a:solidFill>
                <a:latin typeface="Calibri"/>
                <a:ea typeface="Calibri"/>
                <a:cs typeface="Calibri"/>
                <a:sym typeface="Calibri"/>
              </a:rPr>
              <a:t>Durante el neoliberalismo se extendió la idea de que sólo debemos ocuparnos de nosotros mismos. Sin embargo, los proyectos populares nos señalan algo distinto a través del concepto de </a:t>
            </a:r>
            <a:r>
              <a:rPr b="1" lang="es-MX" sz="2200">
                <a:solidFill>
                  <a:schemeClr val="dk1"/>
                </a:solidFill>
                <a:latin typeface="Calibri"/>
                <a:ea typeface="Calibri"/>
                <a:cs typeface="Calibri"/>
                <a:sym typeface="Calibri"/>
              </a:rPr>
              <a:t>poder popular.</a:t>
            </a:r>
            <a:endParaRPr b="1" sz="2200">
              <a:solidFill>
                <a:schemeClr val="dk1"/>
              </a:solidFill>
              <a:latin typeface="Calibri"/>
              <a:ea typeface="Calibri"/>
              <a:cs typeface="Calibri"/>
              <a:sym typeface="Calibri"/>
            </a:endParaRPr>
          </a:p>
          <a:p>
            <a:pPr indent="0" lvl="0" marL="0" rtl="0" algn="just">
              <a:spcBef>
                <a:spcPts val="0"/>
              </a:spcBef>
              <a:spcAft>
                <a:spcPts val="0"/>
              </a:spcAft>
              <a:buNone/>
            </a:pPr>
            <a:r>
              <a:t/>
            </a:r>
            <a:endParaRPr sz="2200">
              <a:solidFill>
                <a:schemeClr val="dk1"/>
              </a:solidFill>
              <a:latin typeface="Calibri"/>
              <a:ea typeface="Calibri"/>
              <a:cs typeface="Calibri"/>
              <a:sym typeface="Calibri"/>
            </a:endParaRPr>
          </a:p>
          <a:p>
            <a:pPr indent="0" lvl="0" marL="0" rtl="0" algn="just">
              <a:spcBef>
                <a:spcPts val="0"/>
              </a:spcBef>
              <a:spcAft>
                <a:spcPts val="0"/>
              </a:spcAft>
              <a:buNone/>
            </a:pPr>
            <a:r>
              <a:rPr lang="es-MX" sz="2200">
                <a:solidFill>
                  <a:schemeClr val="dk1"/>
                </a:solidFill>
                <a:latin typeface="Calibri"/>
                <a:ea typeface="Calibri"/>
                <a:cs typeface="Calibri"/>
                <a:sym typeface="Calibri"/>
              </a:rPr>
              <a:t>Este poder «</a:t>
            </a:r>
            <a:r>
              <a:rPr lang="es-MX" sz="2200">
                <a:solidFill>
                  <a:schemeClr val="dk1"/>
                </a:solidFill>
                <a:latin typeface="Calibri"/>
                <a:ea typeface="Calibri"/>
                <a:cs typeface="Calibri"/>
                <a:sym typeface="Calibri"/>
              </a:rPr>
              <a:t>c</a:t>
            </a:r>
            <a:r>
              <a:rPr lang="es-MX" sz="2200">
                <a:solidFill>
                  <a:schemeClr val="dk1"/>
                </a:solidFill>
                <a:latin typeface="Calibri"/>
                <a:ea typeface="Calibri"/>
                <a:cs typeface="Calibri"/>
                <a:sym typeface="Calibri"/>
              </a:rPr>
              <a:t>onsiste simplemente en que el pueblo empieza a asumir más responsabilidades; empieza a tomar más asuntos como suyos. De hecho, la lucha política, en su carácter mínimo, es la disputa por ver quién se hace cargo de los asuntos públicos, quién “figura” como detentador del poder».</a:t>
            </a:r>
            <a:endParaRPr sz="2200">
              <a:solidFill>
                <a:schemeClr val="dk1"/>
              </a:solidFill>
              <a:latin typeface="Calibri"/>
              <a:ea typeface="Calibri"/>
              <a:cs typeface="Calibri"/>
              <a:sym typeface="Calibri"/>
            </a:endParaRPr>
          </a:p>
          <a:p>
            <a:pPr indent="0" lvl="0" marL="0" rtl="0" algn="just">
              <a:spcBef>
                <a:spcPts val="0"/>
              </a:spcBef>
              <a:spcAft>
                <a:spcPts val="0"/>
              </a:spcAft>
              <a:buNone/>
            </a:pPr>
            <a:r>
              <a:t/>
            </a:r>
            <a:endParaRPr sz="900">
              <a:solidFill>
                <a:schemeClr val="dk1"/>
              </a:solidFill>
              <a:latin typeface="Calibri"/>
              <a:ea typeface="Calibri"/>
              <a:cs typeface="Calibri"/>
              <a:sym typeface="Calibri"/>
            </a:endParaRPr>
          </a:p>
          <a:p>
            <a:pPr indent="0" lvl="0" marL="0" rtl="0" algn="r">
              <a:spcBef>
                <a:spcPts val="0"/>
              </a:spcBef>
              <a:spcAft>
                <a:spcPts val="0"/>
              </a:spcAft>
              <a:buNone/>
            </a:pPr>
            <a:r>
              <a:rPr lang="es-MX" sz="2200">
                <a:solidFill>
                  <a:schemeClr val="dk1"/>
                </a:solidFill>
                <a:latin typeface="Calibri"/>
                <a:ea typeface="Calibri"/>
                <a:cs typeface="Calibri"/>
                <a:sym typeface="Calibri"/>
              </a:rPr>
              <a:t>Damian Selci</a:t>
            </a:r>
            <a:endParaRPr sz="2200">
              <a:solidFill>
                <a:schemeClr val="dk1"/>
              </a:solidFill>
              <a:latin typeface="Calibri"/>
              <a:ea typeface="Calibri"/>
              <a:cs typeface="Calibri"/>
              <a:sym typeface="Calibri"/>
            </a:endParaRPr>
          </a:p>
          <a:p>
            <a:pPr indent="0" lvl="0" marL="0" rtl="0" algn="just">
              <a:spcBef>
                <a:spcPts val="0"/>
              </a:spcBef>
              <a:spcAft>
                <a:spcPts val="0"/>
              </a:spcAft>
              <a:buNone/>
            </a:pPr>
            <a:r>
              <a:t/>
            </a:r>
            <a:endParaRPr sz="2200">
              <a:solidFill>
                <a:schemeClr val="dk1"/>
              </a:solidFill>
              <a:latin typeface="Calibri"/>
              <a:ea typeface="Calibri"/>
              <a:cs typeface="Calibri"/>
              <a:sym typeface="Calibri"/>
            </a:endParaRPr>
          </a:p>
          <a:p>
            <a:pPr indent="0" lvl="0" marL="0" rtl="0" algn="just">
              <a:spcBef>
                <a:spcPts val="0"/>
              </a:spcBef>
              <a:spcAft>
                <a:spcPts val="0"/>
              </a:spcAft>
              <a:buNone/>
            </a:pPr>
            <a:r>
              <a:rPr b="1" lang="es-MX" sz="2200">
                <a:solidFill>
                  <a:schemeClr val="dk1"/>
                </a:solidFill>
                <a:latin typeface="Calibri"/>
                <a:ea typeface="Calibri"/>
                <a:cs typeface="Calibri"/>
                <a:sym typeface="Calibri"/>
              </a:rPr>
              <a:t>Nosotros podemos añadir que, desde nuestro proyecto, se reconoce que la figura que detenta el poder es el pueblo y ninguna otra. De ahí que podamos constatar que a lo largo de estos años las responsabilidades del pueblo hayan aumentado paulatinamente.</a:t>
            </a:r>
            <a:endParaRPr sz="2300">
              <a:solidFill>
                <a:schemeClr val="dk1"/>
              </a:solidFill>
              <a:latin typeface="Calibri"/>
              <a:ea typeface="Calibri"/>
              <a:cs typeface="Calibri"/>
              <a:sym typeface="Calibri"/>
            </a:endParaRPr>
          </a:p>
        </p:txBody>
      </p:sp>
    </p:spTree>
  </p:cSld>
  <p:clrMapOvr>
    <a:masterClrMapping/>
  </p:clrMapOvr>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345"/>
                                        </p:tgtEl>
                                        <p:attrNameLst>
                                          <p:attrName>style.visibility</p:attrName>
                                        </p:attrNameLst>
                                      </p:cBhvr>
                                      <p:to>
                                        <p:strVal val="visible"/>
                                      </p:to>
                                    </p:set>
                                    <p:animEffect filter="fade" transition="in">
                                      <p:cBhvr>
                                        <p:cTn dur="1000"/>
                                        <p:tgtEl>
                                          <p:spTgt spid="345"/>
                                        </p:tgtEl>
                                      </p:cBhvr>
                                    </p:animEffec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18.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350" name="Shape 350"/>
        <p:cNvGrpSpPr/>
        <p:nvPr/>
      </p:nvGrpSpPr>
      <p:grpSpPr>
        <a:xfrm>
          <a:off x="0" y="0"/>
          <a:ext cx="0" cy="0"/>
          <a:chOff x="0" y="0"/>
          <a:chExt cx="0" cy="0"/>
        </a:xfrm>
      </p:grpSpPr>
      <p:sp>
        <p:nvSpPr>
          <p:cNvPr id="351" name="Google Shape;351;g2ff37977147_6_12"/>
          <p:cNvSpPr txBox="1"/>
          <p:nvPr/>
        </p:nvSpPr>
        <p:spPr>
          <a:xfrm>
            <a:off x="754125" y="88225"/>
            <a:ext cx="8226900" cy="1462200"/>
          </a:xfrm>
          <a:prstGeom prst="rect">
            <a:avLst/>
          </a:prstGeom>
          <a:noFill/>
          <a:ln>
            <a:noFill/>
          </a:ln>
        </p:spPr>
        <p:txBody>
          <a:bodyPr anchorCtr="0" anchor="t" bIns="60925" lIns="121900" spcFirstLastPara="1" rIns="121900" wrap="square" tIns="60925">
            <a:spAutoFit/>
          </a:bodyPr>
          <a:lstStyle/>
          <a:p>
            <a:pPr indent="0" lvl="0" marL="0" marR="0" rtl="0" algn="l">
              <a:lnSpc>
                <a:spcPct val="100000"/>
              </a:lnSpc>
              <a:spcBef>
                <a:spcPts val="0"/>
              </a:spcBef>
              <a:spcAft>
                <a:spcPts val="0"/>
              </a:spcAft>
              <a:buClr>
                <a:srgbClr val="000000"/>
              </a:buClr>
              <a:buSzPts val="2700"/>
              <a:buFont typeface="Arial"/>
              <a:buNone/>
            </a:pPr>
            <a:r>
              <a:rPr b="1" lang="es-MX" sz="2900">
                <a:solidFill>
                  <a:schemeClr val="lt1"/>
                </a:solidFill>
                <a:highlight>
                  <a:srgbClr val="C00000"/>
                </a:highlight>
                <a:latin typeface="Montserrat ExtraBold"/>
                <a:ea typeface="Montserrat ExtraBold"/>
                <a:cs typeface="Montserrat ExtraBold"/>
                <a:sym typeface="Montserrat ExtraBold"/>
              </a:rPr>
              <a:t>¿Qué implica que partamos de asumir  que no haya otra instancia que detente el poder más allá del pueblo?</a:t>
            </a:r>
            <a:endParaRPr b="1" i="0" sz="2900" u="none" cap="none" strike="noStrike">
              <a:solidFill>
                <a:schemeClr val="lt1"/>
              </a:solidFill>
              <a:highlight>
                <a:srgbClr val="C00000"/>
              </a:highlight>
              <a:latin typeface="Montserrat ExtraBold"/>
              <a:ea typeface="Montserrat ExtraBold"/>
              <a:cs typeface="Montserrat ExtraBold"/>
              <a:sym typeface="Montserrat ExtraBold"/>
            </a:endParaRPr>
          </a:p>
        </p:txBody>
      </p:sp>
      <p:sp>
        <p:nvSpPr>
          <p:cNvPr id="352" name="Google Shape;352;g2ff37977147_6_12"/>
          <p:cNvSpPr/>
          <p:nvPr/>
        </p:nvSpPr>
        <p:spPr>
          <a:xfrm>
            <a:off x="9884135" y="-1566"/>
            <a:ext cx="2304900" cy="6860700"/>
          </a:xfrm>
          <a:prstGeom prst="rect">
            <a:avLst/>
          </a:prstGeom>
          <a:solidFill>
            <a:srgbClr val="C32029"/>
          </a:solidFill>
          <a:ln>
            <a:noFill/>
          </a:ln>
        </p:spPr>
        <p:txBody>
          <a:bodyPr anchorCtr="0" anchor="ctr" bIns="60925" lIns="121900" spcFirstLastPara="1" rIns="121900" wrap="square" tIns="609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lt1"/>
              </a:solidFill>
              <a:latin typeface="Calibri"/>
              <a:ea typeface="Calibri"/>
              <a:cs typeface="Calibri"/>
              <a:sym typeface="Calibri"/>
            </a:endParaRPr>
          </a:p>
        </p:txBody>
      </p:sp>
      <p:pic>
        <p:nvPicPr>
          <p:cNvPr id="353" name="Google Shape;353;g2ff37977147_6_12"/>
          <p:cNvPicPr preferRelativeResize="0"/>
          <p:nvPr/>
        </p:nvPicPr>
        <p:blipFill rotWithShape="1">
          <a:blip r:embed="rId3">
            <a:alphaModFix/>
          </a:blip>
          <a:srcRect b="-5697" l="0" r="0" t="0"/>
          <a:stretch/>
        </p:blipFill>
        <p:spPr>
          <a:xfrm>
            <a:off x="10276333" y="648135"/>
            <a:ext cx="1381931" cy="882464"/>
          </a:xfrm>
          <a:prstGeom prst="rect">
            <a:avLst/>
          </a:prstGeom>
          <a:noFill/>
          <a:ln>
            <a:noFill/>
          </a:ln>
        </p:spPr>
      </p:pic>
      <p:pic>
        <p:nvPicPr>
          <p:cNvPr id="354" name="Google Shape;354;g2ff37977147_6_12"/>
          <p:cNvPicPr preferRelativeResize="0"/>
          <p:nvPr/>
        </p:nvPicPr>
        <p:blipFill rotWithShape="1">
          <a:blip r:embed="rId4">
            <a:alphaModFix/>
          </a:blip>
          <a:srcRect b="-10" l="0" r="49143" t="-4134"/>
          <a:stretch/>
        </p:blipFill>
        <p:spPr>
          <a:xfrm>
            <a:off x="9931433" y="6019257"/>
            <a:ext cx="943136" cy="369087"/>
          </a:xfrm>
          <a:prstGeom prst="rect">
            <a:avLst/>
          </a:prstGeom>
          <a:noFill/>
          <a:ln>
            <a:noFill/>
          </a:ln>
        </p:spPr>
      </p:pic>
      <p:pic>
        <p:nvPicPr>
          <p:cNvPr id="355" name="Google Shape;355;g2ff37977147_6_12"/>
          <p:cNvPicPr preferRelativeResize="0"/>
          <p:nvPr/>
        </p:nvPicPr>
        <p:blipFill rotWithShape="1">
          <a:blip r:embed="rId5">
            <a:alphaModFix/>
          </a:blip>
          <a:srcRect b="0" l="0" r="0" t="0"/>
          <a:stretch/>
        </p:blipFill>
        <p:spPr>
          <a:xfrm>
            <a:off x="10874567" y="6019257"/>
            <a:ext cx="1076925" cy="430667"/>
          </a:xfrm>
          <a:prstGeom prst="rect">
            <a:avLst/>
          </a:prstGeom>
          <a:noFill/>
          <a:ln>
            <a:noFill/>
          </a:ln>
        </p:spPr>
      </p:pic>
      <p:sp>
        <p:nvSpPr>
          <p:cNvPr id="356" name="Google Shape;356;g2ff37977147_6_12"/>
          <p:cNvSpPr txBox="1"/>
          <p:nvPr/>
        </p:nvSpPr>
        <p:spPr>
          <a:xfrm>
            <a:off x="858133" y="4055308"/>
            <a:ext cx="5934300" cy="415500"/>
          </a:xfrm>
          <a:prstGeom prst="rect">
            <a:avLst/>
          </a:prstGeom>
          <a:noFill/>
          <a:ln>
            <a:noFill/>
          </a:ln>
        </p:spPr>
        <p:txBody>
          <a:bodyPr anchorCtr="0" anchor="t" bIns="60925" lIns="121900" spcFirstLastPara="1" rIns="121900" wrap="square" tIns="60925">
            <a:spAutoFit/>
          </a:bodyPr>
          <a:lstStyle/>
          <a:p>
            <a:pPr indent="0" lvl="0" marL="0" marR="0" rtl="0" algn="l">
              <a:lnSpc>
                <a:spcPct val="100000"/>
              </a:lnSpc>
              <a:spcBef>
                <a:spcPts val="0"/>
              </a:spcBef>
              <a:spcAft>
                <a:spcPts val="1300"/>
              </a:spcAft>
              <a:buClr>
                <a:srgbClr val="000000"/>
              </a:buClr>
              <a:buSzPts val="3500"/>
              <a:buFont typeface="Arial"/>
              <a:buNone/>
            </a:pPr>
            <a:r>
              <a:t/>
            </a:r>
            <a:endParaRPr b="0" i="0" sz="1900" u="none" cap="none" strike="noStrike">
              <a:solidFill>
                <a:schemeClr val="dk1"/>
              </a:solidFill>
              <a:latin typeface="Montserrat"/>
              <a:ea typeface="Montserrat"/>
              <a:cs typeface="Montserrat"/>
              <a:sym typeface="Montserrat"/>
            </a:endParaRPr>
          </a:p>
        </p:txBody>
      </p:sp>
      <p:sp>
        <p:nvSpPr>
          <p:cNvPr id="357" name="Google Shape;357;g2ff37977147_6_12"/>
          <p:cNvSpPr txBox="1"/>
          <p:nvPr/>
        </p:nvSpPr>
        <p:spPr>
          <a:xfrm>
            <a:off x="909175" y="1625700"/>
            <a:ext cx="8775600" cy="4463700"/>
          </a:xfrm>
          <a:prstGeom prst="rect">
            <a:avLst/>
          </a:prstGeom>
          <a:noFill/>
          <a:ln>
            <a:noFill/>
          </a:ln>
        </p:spPr>
        <p:txBody>
          <a:bodyPr anchorCtr="0" anchor="t" bIns="91425" lIns="91425" spcFirstLastPara="1" rIns="91425" wrap="square" tIns="91425">
            <a:spAutoFit/>
          </a:bodyPr>
          <a:lstStyle/>
          <a:p>
            <a:pPr indent="0" lvl="0" marL="0" rtl="0" algn="just">
              <a:spcBef>
                <a:spcPts val="0"/>
              </a:spcBef>
              <a:spcAft>
                <a:spcPts val="0"/>
              </a:spcAft>
              <a:buNone/>
            </a:pPr>
            <a:r>
              <a:rPr b="1" lang="es-MX" sz="2400">
                <a:solidFill>
                  <a:schemeClr val="dk1"/>
                </a:solidFill>
                <a:latin typeface="Calibri"/>
                <a:ea typeface="Calibri"/>
                <a:cs typeface="Calibri"/>
                <a:sym typeface="Calibri"/>
              </a:rPr>
              <a:t>En primer lugar, como señala Damian Selci:</a:t>
            </a:r>
            <a:endParaRPr b="1" sz="2400">
              <a:solidFill>
                <a:schemeClr val="dk1"/>
              </a:solidFill>
              <a:latin typeface="Calibri"/>
              <a:ea typeface="Calibri"/>
              <a:cs typeface="Calibri"/>
              <a:sym typeface="Calibri"/>
            </a:endParaRPr>
          </a:p>
          <a:p>
            <a:pPr indent="0" lvl="0" marL="0" rtl="0" algn="just">
              <a:spcBef>
                <a:spcPts val="0"/>
              </a:spcBef>
              <a:spcAft>
                <a:spcPts val="0"/>
              </a:spcAft>
              <a:buNone/>
            </a:pPr>
            <a:r>
              <a:t/>
            </a:r>
            <a:endParaRPr sz="1000">
              <a:solidFill>
                <a:schemeClr val="dk1"/>
              </a:solidFill>
              <a:latin typeface="Calibri"/>
              <a:ea typeface="Calibri"/>
              <a:cs typeface="Calibri"/>
              <a:sym typeface="Calibri"/>
            </a:endParaRPr>
          </a:p>
          <a:p>
            <a:pPr indent="0" lvl="0" marL="0" rtl="0" algn="just">
              <a:spcBef>
                <a:spcPts val="0"/>
              </a:spcBef>
              <a:spcAft>
                <a:spcPts val="0"/>
              </a:spcAft>
              <a:buNone/>
            </a:pPr>
            <a:r>
              <a:rPr lang="es-MX" sz="1900">
                <a:solidFill>
                  <a:schemeClr val="dk1"/>
                </a:solidFill>
                <a:latin typeface="Calibri"/>
                <a:ea typeface="Calibri"/>
                <a:cs typeface="Calibri"/>
                <a:sym typeface="Calibri"/>
              </a:rPr>
              <a:t>«El poder popular comienza con una respuesta, una responsabilidad: no hay Otro».</a:t>
            </a:r>
            <a:endParaRPr sz="1900">
              <a:solidFill>
                <a:schemeClr val="dk1"/>
              </a:solidFill>
              <a:latin typeface="Calibri"/>
              <a:ea typeface="Calibri"/>
              <a:cs typeface="Calibri"/>
              <a:sym typeface="Calibri"/>
            </a:endParaRPr>
          </a:p>
          <a:p>
            <a:pPr indent="0" lvl="0" marL="0" rtl="0" algn="just">
              <a:spcBef>
                <a:spcPts val="0"/>
              </a:spcBef>
              <a:spcAft>
                <a:spcPts val="0"/>
              </a:spcAft>
              <a:buNone/>
            </a:pPr>
            <a:r>
              <a:t/>
            </a:r>
            <a:endParaRPr sz="1000">
              <a:solidFill>
                <a:schemeClr val="dk1"/>
              </a:solidFill>
              <a:latin typeface="Calibri"/>
              <a:ea typeface="Calibri"/>
              <a:cs typeface="Calibri"/>
              <a:sym typeface="Calibri"/>
            </a:endParaRPr>
          </a:p>
          <a:p>
            <a:pPr indent="0" lvl="0" marL="0" rtl="0" algn="just">
              <a:spcBef>
                <a:spcPts val="0"/>
              </a:spcBef>
              <a:spcAft>
                <a:spcPts val="0"/>
              </a:spcAft>
              <a:buNone/>
            </a:pPr>
            <a:r>
              <a:rPr b="1" lang="es-MX" sz="2400">
                <a:solidFill>
                  <a:schemeClr val="dk1"/>
                </a:solidFill>
                <a:latin typeface="Calibri"/>
                <a:ea typeface="Calibri"/>
                <a:cs typeface="Calibri"/>
                <a:sym typeface="Calibri"/>
              </a:rPr>
              <a:t>En acciones de gobierno esto se ha traducido en:</a:t>
            </a:r>
            <a:endParaRPr b="1" sz="2400">
              <a:solidFill>
                <a:schemeClr val="dk1"/>
              </a:solidFill>
              <a:latin typeface="Calibri"/>
              <a:ea typeface="Calibri"/>
              <a:cs typeface="Calibri"/>
              <a:sym typeface="Calibri"/>
            </a:endParaRPr>
          </a:p>
          <a:p>
            <a:pPr indent="0" lvl="0" marL="0" rtl="0" algn="just">
              <a:spcBef>
                <a:spcPts val="0"/>
              </a:spcBef>
              <a:spcAft>
                <a:spcPts val="0"/>
              </a:spcAft>
              <a:buNone/>
            </a:pPr>
            <a:r>
              <a:t/>
            </a:r>
            <a:endParaRPr b="1" sz="1000">
              <a:solidFill>
                <a:schemeClr val="dk1"/>
              </a:solidFill>
              <a:latin typeface="Calibri"/>
              <a:ea typeface="Calibri"/>
              <a:cs typeface="Calibri"/>
              <a:sym typeface="Calibri"/>
            </a:endParaRPr>
          </a:p>
          <a:p>
            <a:pPr indent="0" lvl="0" marL="0" rtl="0" algn="just">
              <a:spcBef>
                <a:spcPts val="0"/>
              </a:spcBef>
              <a:spcAft>
                <a:spcPts val="0"/>
              </a:spcAft>
              <a:buNone/>
            </a:pPr>
            <a:r>
              <a:rPr lang="es-MX" sz="1900">
                <a:solidFill>
                  <a:schemeClr val="dk1"/>
                </a:solidFill>
                <a:latin typeface="Calibri"/>
                <a:ea typeface="Calibri"/>
                <a:cs typeface="Calibri"/>
                <a:sym typeface="Calibri"/>
              </a:rPr>
              <a:t>Reformas que amplían el espectro de participación del pueblo en los asuntos públicos:</a:t>
            </a:r>
            <a:endParaRPr sz="1900">
              <a:solidFill>
                <a:schemeClr val="dk1"/>
              </a:solidFill>
              <a:latin typeface="Calibri"/>
              <a:ea typeface="Calibri"/>
              <a:cs typeface="Calibri"/>
              <a:sym typeface="Calibri"/>
            </a:endParaRPr>
          </a:p>
          <a:p>
            <a:pPr indent="-349250" lvl="0" marL="457200" rtl="0" algn="just">
              <a:spcBef>
                <a:spcPts val="0"/>
              </a:spcBef>
              <a:spcAft>
                <a:spcPts val="0"/>
              </a:spcAft>
              <a:buClr>
                <a:schemeClr val="dk1"/>
              </a:buClr>
              <a:buSzPts val="1900"/>
              <a:buFont typeface="Calibri"/>
              <a:buChar char="●"/>
            </a:pPr>
            <a:r>
              <a:rPr lang="es-MX" sz="1900">
                <a:solidFill>
                  <a:schemeClr val="dk1"/>
                </a:solidFill>
                <a:latin typeface="Calibri"/>
                <a:ea typeface="Calibri"/>
                <a:cs typeface="Calibri"/>
                <a:sym typeface="Calibri"/>
              </a:rPr>
              <a:t>Reforma del Estado: incluyendo mecanismo de participación directa como el referéndum y plebiscito.</a:t>
            </a:r>
            <a:endParaRPr sz="1900">
              <a:solidFill>
                <a:schemeClr val="dk1"/>
              </a:solidFill>
              <a:latin typeface="Calibri"/>
              <a:ea typeface="Calibri"/>
              <a:cs typeface="Calibri"/>
              <a:sym typeface="Calibri"/>
            </a:endParaRPr>
          </a:p>
          <a:p>
            <a:pPr indent="-349250" lvl="0" marL="457200" rtl="0" algn="just">
              <a:spcBef>
                <a:spcPts val="0"/>
              </a:spcBef>
              <a:spcAft>
                <a:spcPts val="0"/>
              </a:spcAft>
              <a:buClr>
                <a:schemeClr val="dk1"/>
              </a:buClr>
              <a:buSzPts val="1900"/>
              <a:buFont typeface="Calibri"/>
              <a:buChar char="●"/>
            </a:pPr>
            <a:r>
              <a:rPr lang="es-MX" sz="1900">
                <a:solidFill>
                  <a:schemeClr val="dk1"/>
                </a:solidFill>
                <a:latin typeface="Calibri"/>
                <a:ea typeface="Calibri"/>
                <a:cs typeface="Calibri"/>
                <a:sym typeface="Calibri"/>
              </a:rPr>
              <a:t>Reforma de Poder Judicial: elección popular de magistrados, ministros y jueces.</a:t>
            </a:r>
            <a:endParaRPr sz="1900">
              <a:solidFill>
                <a:schemeClr val="dk1"/>
              </a:solidFill>
              <a:latin typeface="Calibri"/>
              <a:ea typeface="Calibri"/>
              <a:cs typeface="Calibri"/>
              <a:sym typeface="Calibri"/>
            </a:endParaRPr>
          </a:p>
          <a:p>
            <a:pPr indent="0" lvl="0" marL="0" rtl="0" algn="just">
              <a:spcBef>
                <a:spcPts val="0"/>
              </a:spcBef>
              <a:spcAft>
                <a:spcPts val="0"/>
              </a:spcAft>
              <a:buNone/>
            </a:pPr>
            <a:r>
              <a:t/>
            </a:r>
            <a:endParaRPr sz="1000">
              <a:solidFill>
                <a:schemeClr val="dk1"/>
              </a:solidFill>
              <a:latin typeface="Calibri"/>
              <a:ea typeface="Calibri"/>
              <a:cs typeface="Calibri"/>
              <a:sym typeface="Calibri"/>
            </a:endParaRPr>
          </a:p>
          <a:p>
            <a:pPr indent="0" lvl="0" marL="0" rtl="0" algn="just">
              <a:spcBef>
                <a:spcPts val="0"/>
              </a:spcBef>
              <a:spcAft>
                <a:spcPts val="0"/>
              </a:spcAft>
              <a:buNone/>
            </a:pPr>
            <a:r>
              <a:rPr lang="es-MX" sz="1900">
                <a:solidFill>
                  <a:schemeClr val="dk1"/>
                </a:solidFill>
                <a:latin typeface="Calibri"/>
                <a:ea typeface="Calibri"/>
                <a:cs typeface="Calibri"/>
                <a:sym typeface="Calibri"/>
              </a:rPr>
              <a:t>Políticas afirmativas: </a:t>
            </a:r>
            <a:endParaRPr sz="1900">
              <a:solidFill>
                <a:schemeClr val="dk1"/>
              </a:solidFill>
              <a:latin typeface="Calibri"/>
              <a:ea typeface="Calibri"/>
              <a:cs typeface="Calibri"/>
              <a:sym typeface="Calibri"/>
            </a:endParaRPr>
          </a:p>
          <a:p>
            <a:pPr indent="-349250" lvl="0" marL="457200" rtl="0" algn="just">
              <a:spcBef>
                <a:spcPts val="0"/>
              </a:spcBef>
              <a:spcAft>
                <a:spcPts val="0"/>
              </a:spcAft>
              <a:buClr>
                <a:schemeClr val="dk1"/>
              </a:buClr>
              <a:buSzPts val="1900"/>
              <a:buFont typeface="Calibri"/>
              <a:buChar char="●"/>
            </a:pPr>
            <a:r>
              <a:rPr lang="es-MX" sz="1900">
                <a:solidFill>
                  <a:schemeClr val="dk1"/>
                </a:solidFill>
                <a:latin typeface="Calibri"/>
                <a:ea typeface="Calibri"/>
                <a:cs typeface="Calibri"/>
                <a:sym typeface="Calibri"/>
              </a:rPr>
              <a:t>Programas sociales dirigidos a mitigar la desigualdad entre ciudadanos.</a:t>
            </a:r>
            <a:endParaRPr sz="1900">
              <a:solidFill>
                <a:schemeClr val="dk1"/>
              </a:solidFill>
              <a:latin typeface="Calibri"/>
              <a:ea typeface="Calibri"/>
              <a:cs typeface="Calibri"/>
              <a:sym typeface="Calibri"/>
            </a:endParaRPr>
          </a:p>
          <a:p>
            <a:pPr indent="-349250" lvl="0" marL="457200" rtl="0" algn="just">
              <a:spcBef>
                <a:spcPts val="0"/>
              </a:spcBef>
              <a:spcAft>
                <a:spcPts val="0"/>
              </a:spcAft>
              <a:buClr>
                <a:schemeClr val="dk1"/>
              </a:buClr>
              <a:buSzPts val="1900"/>
              <a:buFont typeface="Calibri"/>
              <a:buChar char="●"/>
            </a:pPr>
            <a:r>
              <a:rPr lang="es-MX" sz="1900">
                <a:solidFill>
                  <a:schemeClr val="dk1"/>
                </a:solidFill>
                <a:latin typeface="Calibri"/>
                <a:ea typeface="Calibri"/>
                <a:cs typeface="Calibri"/>
                <a:sym typeface="Calibri"/>
              </a:rPr>
              <a:t>Establecimiento de cuotas de participación política para sectores históricamente excluidos de la esfera pública: comunidad LGBTQ+, mujeres, migrantes, juventudes, pueblos originarios.</a:t>
            </a:r>
            <a:endParaRPr sz="1900">
              <a:solidFill>
                <a:schemeClr val="dk1"/>
              </a:solidFill>
              <a:latin typeface="Calibri"/>
              <a:ea typeface="Calibri"/>
              <a:cs typeface="Calibri"/>
              <a:sym typeface="Calibri"/>
            </a:endParaRPr>
          </a:p>
        </p:txBody>
      </p:sp>
    </p:spTree>
  </p:cSld>
  <p:clrMapOvr>
    <a:masterClrMapping/>
  </p:clrMapOvr>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356"/>
                                        </p:tgtEl>
                                        <p:attrNameLst>
                                          <p:attrName>style.visibility</p:attrName>
                                        </p:attrNameLst>
                                      </p:cBhvr>
                                      <p:to>
                                        <p:strVal val="visible"/>
                                      </p:to>
                                    </p:set>
                                    <p:animEffect filter="fade" transition="in">
                                      <p:cBhvr>
                                        <p:cTn dur="1000"/>
                                        <p:tgtEl>
                                          <p:spTgt spid="356"/>
                                        </p:tgtEl>
                                      </p:cBhvr>
                                    </p:animEffec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19.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361" name="Shape 361"/>
        <p:cNvGrpSpPr/>
        <p:nvPr/>
      </p:nvGrpSpPr>
      <p:grpSpPr>
        <a:xfrm>
          <a:off x="0" y="0"/>
          <a:ext cx="0" cy="0"/>
          <a:chOff x="0" y="0"/>
          <a:chExt cx="0" cy="0"/>
        </a:xfrm>
      </p:grpSpPr>
      <p:sp>
        <p:nvSpPr>
          <p:cNvPr id="362" name="Google Shape;362;g2ffa714a6e9_0_12"/>
          <p:cNvSpPr txBox="1"/>
          <p:nvPr/>
        </p:nvSpPr>
        <p:spPr>
          <a:xfrm>
            <a:off x="447225" y="391500"/>
            <a:ext cx="9484200" cy="1139100"/>
          </a:xfrm>
          <a:prstGeom prst="rect">
            <a:avLst/>
          </a:prstGeom>
          <a:noFill/>
          <a:ln>
            <a:noFill/>
          </a:ln>
        </p:spPr>
        <p:txBody>
          <a:bodyPr anchorCtr="0" anchor="t" bIns="60925" lIns="121900" spcFirstLastPara="1" rIns="121900" wrap="square" tIns="60925">
            <a:spAutoFit/>
          </a:bodyPr>
          <a:lstStyle/>
          <a:p>
            <a:pPr indent="0" lvl="0" marL="0" marR="0" rtl="0" algn="l">
              <a:lnSpc>
                <a:spcPct val="100000"/>
              </a:lnSpc>
              <a:spcBef>
                <a:spcPts val="0"/>
              </a:spcBef>
              <a:spcAft>
                <a:spcPts val="0"/>
              </a:spcAft>
              <a:buClr>
                <a:srgbClr val="000000"/>
              </a:buClr>
              <a:buSzPts val="2700"/>
              <a:buFont typeface="Arial"/>
              <a:buNone/>
            </a:pPr>
            <a:r>
              <a:rPr b="1" lang="es-MX" sz="3300">
                <a:solidFill>
                  <a:schemeClr val="lt1"/>
                </a:solidFill>
                <a:highlight>
                  <a:srgbClr val="C00000"/>
                </a:highlight>
                <a:latin typeface="Montserrat ExtraBold"/>
                <a:ea typeface="Montserrat ExtraBold"/>
                <a:cs typeface="Montserrat ExtraBold"/>
                <a:sym typeface="Montserrat ExtraBold"/>
              </a:rPr>
              <a:t>La formación política como ejercicio </a:t>
            </a:r>
            <a:endParaRPr b="1" sz="3300">
              <a:solidFill>
                <a:schemeClr val="lt1"/>
              </a:solidFill>
              <a:highlight>
                <a:srgbClr val="C00000"/>
              </a:highlight>
              <a:latin typeface="Montserrat ExtraBold"/>
              <a:ea typeface="Montserrat ExtraBold"/>
              <a:cs typeface="Montserrat ExtraBold"/>
              <a:sym typeface="Montserrat ExtraBold"/>
            </a:endParaRPr>
          </a:p>
          <a:p>
            <a:pPr indent="0" lvl="0" marL="0" marR="0" rtl="0" algn="l">
              <a:lnSpc>
                <a:spcPct val="100000"/>
              </a:lnSpc>
              <a:spcBef>
                <a:spcPts val="0"/>
              </a:spcBef>
              <a:spcAft>
                <a:spcPts val="0"/>
              </a:spcAft>
              <a:buClr>
                <a:srgbClr val="000000"/>
              </a:buClr>
              <a:buSzPts val="2700"/>
              <a:buFont typeface="Arial"/>
              <a:buNone/>
            </a:pPr>
            <a:r>
              <a:rPr b="1" lang="es-MX" sz="3300">
                <a:solidFill>
                  <a:schemeClr val="lt1"/>
                </a:solidFill>
                <a:highlight>
                  <a:srgbClr val="C00000"/>
                </a:highlight>
                <a:latin typeface="Montserrat ExtraBold"/>
                <a:ea typeface="Montserrat ExtraBold"/>
                <a:cs typeface="Montserrat ExtraBold"/>
                <a:sym typeface="Montserrat ExtraBold"/>
              </a:rPr>
              <a:t>de responsabilidad militante</a:t>
            </a:r>
            <a:r>
              <a:rPr b="1" lang="es-MX" sz="2900">
                <a:solidFill>
                  <a:schemeClr val="lt1"/>
                </a:solidFill>
                <a:highlight>
                  <a:srgbClr val="C00000"/>
                </a:highlight>
                <a:latin typeface="Montserrat ExtraBold"/>
                <a:ea typeface="Montserrat ExtraBold"/>
                <a:cs typeface="Montserrat ExtraBold"/>
                <a:sym typeface="Montserrat ExtraBold"/>
              </a:rPr>
              <a:t>  </a:t>
            </a:r>
            <a:endParaRPr b="1" i="0" sz="2900" u="none" cap="none" strike="noStrike">
              <a:solidFill>
                <a:schemeClr val="lt1"/>
              </a:solidFill>
              <a:highlight>
                <a:srgbClr val="C00000"/>
              </a:highlight>
              <a:latin typeface="Montserrat ExtraBold"/>
              <a:ea typeface="Montserrat ExtraBold"/>
              <a:cs typeface="Montserrat ExtraBold"/>
              <a:sym typeface="Montserrat ExtraBold"/>
            </a:endParaRPr>
          </a:p>
        </p:txBody>
      </p:sp>
      <p:sp>
        <p:nvSpPr>
          <p:cNvPr id="363" name="Google Shape;363;g2ffa714a6e9_0_12"/>
          <p:cNvSpPr/>
          <p:nvPr/>
        </p:nvSpPr>
        <p:spPr>
          <a:xfrm>
            <a:off x="9884135" y="-1566"/>
            <a:ext cx="2304900" cy="6860700"/>
          </a:xfrm>
          <a:prstGeom prst="rect">
            <a:avLst/>
          </a:prstGeom>
          <a:solidFill>
            <a:srgbClr val="C32029"/>
          </a:solidFill>
          <a:ln>
            <a:noFill/>
          </a:ln>
        </p:spPr>
        <p:txBody>
          <a:bodyPr anchorCtr="0" anchor="ctr" bIns="60925" lIns="121900" spcFirstLastPara="1" rIns="121900" wrap="square" tIns="609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lt1"/>
              </a:solidFill>
              <a:latin typeface="Calibri"/>
              <a:ea typeface="Calibri"/>
              <a:cs typeface="Calibri"/>
              <a:sym typeface="Calibri"/>
            </a:endParaRPr>
          </a:p>
        </p:txBody>
      </p:sp>
      <p:pic>
        <p:nvPicPr>
          <p:cNvPr id="364" name="Google Shape;364;g2ffa714a6e9_0_12"/>
          <p:cNvPicPr preferRelativeResize="0"/>
          <p:nvPr/>
        </p:nvPicPr>
        <p:blipFill rotWithShape="1">
          <a:blip r:embed="rId3">
            <a:alphaModFix/>
          </a:blip>
          <a:srcRect b="-5697" l="0" r="0" t="0"/>
          <a:stretch/>
        </p:blipFill>
        <p:spPr>
          <a:xfrm>
            <a:off x="10276333" y="648135"/>
            <a:ext cx="1381931" cy="882464"/>
          </a:xfrm>
          <a:prstGeom prst="rect">
            <a:avLst/>
          </a:prstGeom>
          <a:noFill/>
          <a:ln>
            <a:noFill/>
          </a:ln>
        </p:spPr>
      </p:pic>
      <p:pic>
        <p:nvPicPr>
          <p:cNvPr id="365" name="Google Shape;365;g2ffa714a6e9_0_12"/>
          <p:cNvPicPr preferRelativeResize="0"/>
          <p:nvPr/>
        </p:nvPicPr>
        <p:blipFill rotWithShape="1">
          <a:blip r:embed="rId4">
            <a:alphaModFix/>
          </a:blip>
          <a:srcRect b="-10" l="0" r="49143" t="-4134"/>
          <a:stretch/>
        </p:blipFill>
        <p:spPr>
          <a:xfrm>
            <a:off x="9931433" y="6019257"/>
            <a:ext cx="943136" cy="369087"/>
          </a:xfrm>
          <a:prstGeom prst="rect">
            <a:avLst/>
          </a:prstGeom>
          <a:noFill/>
          <a:ln>
            <a:noFill/>
          </a:ln>
        </p:spPr>
      </p:pic>
      <p:pic>
        <p:nvPicPr>
          <p:cNvPr id="366" name="Google Shape;366;g2ffa714a6e9_0_12"/>
          <p:cNvPicPr preferRelativeResize="0"/>
          <p:nvPr/>
        </p:nvPicPr>
        <p:blipFill rotWithShape="1">
          <a:blip r:embed="rId5">
            <a:alphaModFix/>
          </a:blip>
          <a:srcRect b="0" l="0" r="0" t="0"/>
          <a:stretch/>
        </p:blipFill>
        <p:spPr>
          <a:xfrm>
            <a:off x="10874567" y="6019257"/>
            <a:ext cx="1076925" cy="430667"/>
          </a:xfrm>
          <a:prstGeom prst="rect">
            <a:avLst/>
          </a:prstGeom>
          <a:noFill/>
          <a:ln>
            <a:noFill/>
          </a:ln>
        </p:spPr>
      </p:pic>
      <p:sp>
        <p:nvSpPr>
          <p:cNvPr id="367" name="Google Shape;367;g2ffa714a6e9_0_12"/>
          <p:cNvSpPr txBox="1"/>
          <p:nvPr/>
        </p:nvSpPr>
        <p:spPr>
          <a:xfrm>
            <a:off x="858133" y="4055308"/>
            <a:ext cx="5934300" cy="415500"/>
          </a:xfrm>
          <a:prstGeom prst="rect">
            <a:avLst/>
          </a:prstGeom>
          <a:noFill/>
          <a:ln>
            <a:noFill/>
          </a:ln>
        </p:spPr>
        <p:txBody>
          <a:bodyPr anchorCtr="0" anchor="t" bIns="60925" lIns="121900" spcFirstLastPara="1" rIns="121900" wrap="square" tIns="60925">
            <a:spAutoFit/>
          </a:bodyPr>
          <a:lstStyle/>
          <a:p>
            <a:pPr indent="0" lvl="0" marL="0" marR="0" rtl="0" algn="l">
              <a:lnSpc>
                <a:spcPct val="100000"/>
              </a:lnSpc>
              <a:spcBef>
                <a:spcPts val="0"/>
              </a:spcBef>
              <a:spcAft>
                <a:spcPts val="1300"/>
              </a:spcAft>
              <a:buClr>
                <a:srgbClr val="000000"/>
              </a:buClr>
              <a:buSzPts val="3500"/>
              <a:buFont typeface="Arial"/>
              <a:buNone/>
            </a:pPr>
            <a:r>
              <a:t/>
            </a:r>
            <a:endParaRPr b="0" i="0" sz="1900" u="none" cap="none" strike="noStrike">
              <a:solidFill>
                <a:schemeClr val="dk1"/>
              </a:solidFill>
              <a:latin typeface="Montserrat"/>
              <a:ea typeface="Montserrat"/>
              <a:cs typeface="Montserrat"/>
              <a:sym typeface="Montserrat"/>
            </a:endParaRPr>
          </a:p>
        </p:txBody>
      </p:sp>
      <p:sp>
        <p:nvSpPr>
          <p:cNvPr id="368" name="Google Shape;368;g2ffa714a6e9_0_12"/>
          <p:cNvSpPr txBox="1"/>
          <p:nvPr/>
        </p:nvSpPr>
        <p:spPr>
          <a:xfrm>
            <a:off x="555975" y="1828900"/>
            <a:ext cx="8775600" cy="4494600"/>
          </a:xfrm>
          <a:prstGeom prst="rect">
            <a:avLst/>
          </a:prstGeom>
          <a:noFill/>
          <a:ln>
            <a:noFill/>
          </a:ln>
        </p:spPr>
        <p:txBody>
          <a:bodyPr anchorCtr="0" anchor="t" bIns="91425" lIns="91425" spcFirstLastPara="1" rIns="91425" wrap="square" tIns="91425">
            <a:spAutoFit/>
          </a:bodyPr>
          <a:lstStyle/>
          <a:p>
            <a:pPr indent="0" lvl="0" marL="0" rtl="0" algn="just">
              <a:spcBef>
                <a:spcPts val="0"/>
              </a:spcBef>
              <a:spcAft>
                <a:spcPts val="0"/>
              </a:spcAft>
              <a:buNone/>
            </a:pPr>
            <a:r>
              <a:rPr lang="es-MX" sz="2800">
                <a:solidFill>
                  <a:schemeClr val="dk1"/>
                </a:solidFill>
                <a:latin typeface="Calibri"/>
                <a:ea typeface="Calibri"/>
                <a:cs typeface="Calibri"/>
                <a:sym typeface="Calibri"/>
              </a:rPr>
              <a:t>Parte fundamental para asumir la responsabilidad como pueblo militante es la construcción de espacio formativos; la discusión y formación es necesaria para consolidar nuestro papel en la arena pública.</a:t>
            </a:r>
            <a:endParaRPr sz="2800">
              <a:solidFill>
                <a:schemeClr val="dk1"/>
              </a:solidFill>
              <a:latin typeface="Calibri"/>
              <a:ea typeface="Calibri"/>
              <a:cs typeface="Calibri"/>
              <a:sym typeface="Calibri"/>
            </a:endParaRPr>
          </a:p>
          <a:p>
            <a:pPr indent="0" lvl="0" marL="0" rtl="0" algn="just">
              <a:spcBef>
                <a:spcPts val="0"/>
              </a:spcBef>
              <a:spcAft>
                <a:spcPts val="0"/>
              </a:spcAft>
              <a:buNone/>
            </a:pPr>
            <a:r>
              <a:t/>
            </a:r>
            <a:endParaRPr sz="2800">
              <a:solidFill>
                <a:schemeClr val="dk1"/>
              </a:solidFill>
              <a:latin typeface="Calibri"/>
              <a:ea typeface="Calibri"/>
              <a:cs typeface="Calibri"/>
              <a:sym typeface="Calibri"/>
            </a:endParaRPr>
          </a:p>
          <a:p>
            <a:pPr indent="0" lvl="0" marL="0" rtl="0" algn="just">
              <a:spcBef>
                <a:spcPts val="0"/>
              </a:spcBef>
              <a:spcAft>
                <a:spcPts val="0"/>
              </a:spcAft>
              <a:buNone/>
            </a:pPr>
            <a:r>
              <a:rPr b="1" lang="es-MX" sz="2800">
                <a:solidFill>
                  <a:schemeClr val="dk1"/>
                </a:solidFill>
                <a:latin typeface="Calibri"/>
                <a:ea typeface="Calibri"/>
                <a:cs typeface="Calibri"/>
                <a:sym typeface="Calibri"/>
              </a:rPr>
              <a:t>Nuestra participación en espacios de discusión como:</a:t>
            </a:r>
            <a:endParaRPr b="1" sz="2800">
              <a:solidFill>
                <a:schemeClr val="dk1"/>
              </a:solidFill>
              <a:latin typeface="Calibri"/>
              <a:ea typeface="Calibri"/>
              <a:cs typeface="Calibri"/>
              <a:sym typeface="Calibri"/>
            </a:endParaRPr>
          </a:p>
          <a:p>
            <a:pPr indent="0" lvl="0" marL="0" rtl="0" algn="just">
              <a:spcBef>
                <a:spcPts val="0"/>
              </a:spcBef>
              <a:spcAft>
                <a:spcPts val="0"/>
              </a:spcAft>
              <a:buNone/>
            </a:pPr>
            <a:r>
              <a:rPr lang="es-MX" sz="2800">
                <a:solidFill>
                  <a:schemeClr val="dk1"/>
                </a:solidFill>
                <a:latin typeface="Calibri"/>
                <a:ea typeface="Calibri"/>
                <a:cs typeface="Calibri"/>
                <a:sym typeface="Calibri"/>
              </a:rPr>
              <a:t>*Asambleas</a:t>
            </a:r>
            <a:endParaRPr sz="2800">
              <a:solidFill>
                <a:schemeClr val="dk1"/>
              </a:solidFill>
              <a:latin typeface="Calibri"/>
              <a:ea typeface="Calibri"/>
              <a:cs typeface="Calibri"/>
              <a:sym typeface="Calibri"/>
            </a:endParaRPr>
          </a:p>
          <a:p>
            <a:pPr indent="0" lvl="0" marL="0" rtl="0" algn="just">
              <a:spcBef>
                <a:spcPts val="0"/>
              </a:spcBef>
              <a:spcAft>
                <a:spcPts val="0"/>
              </a:spcAft>
              <a:buNone/>
            </a:pPr>
            <a:r>
              <a:rPr lang="es-MX" sz="2800">
                <a:solidFill>
                  <a:schemeClr val="dk1"/>
                </a:solidFill>
                <a:latin typeface="Calibri"/>
                <a:ea typeface="Calibri"/>
                <a:cs typeface="Calibri"/>
                <a:sym typeface="Calibri"/>
              </a:rPr>
              <a:t>*Círculos de estudio</a:t>
            </a:r>
            <a:endParaRPr sz="2800">
              <a:solidFill>
                <a:schemeClr val="dk1"/>
              </a:solidFill>
              <a:latin typeface="Calibri"/>
              <a:ea typeface="Calibri"/>
              <a:cs typeface="Calibri"/>
              <a:sym typeface="Calibri"/>
            </a:endParaRPr>
          </a:p>
          <a:p>
            <a:pPr indent="0" lvl="0" marL="0" rtl="0" algn="just">
              <a:spcBef>
                <a:spcPts val="0"/>
              </a:spcBef>
              <a:spcAft>
                <a:spcPts val="0"/>
              </a:spcAft>
              <a:buNone/>
            </a:pPr>
            <a:r>
              <a:rPr lang="es-MX" sz="2800">
                <a:solidFill>
                  <a:schemeClr val="dk1"/>
                </a:solidFill>
                <a:latin typeface="Calibri"/>
                <a:ea typeface="Calibri"/>
                <a:cs typeface="Calibri"/>
                <a:sym typeface="Calibri"/>
              </a:rPr>
              <a:t>son pieza clave para contribuir a nuestro proceso formativo. </a:t>
            </a:r>
            <a:endParaRPr sz="2800">
              <a:solidFill>
                <a:schemeClr val="dk1"/>
              </a:solidFill>
              <a:latin typeface="Calibri"/>
              <a:ea typeface="Calibri"/>
              <a:cs typeface="Calibri"/>
              <a:sym typeface="Calibri"/>
            </a:endParaRPr>
          </a:p>
        </p:txBody>
      </p:sp>
    </p:spTree>
  </p:cSld>
  <p:clrMapOvr>
    <a:masterClrMapping/>
  </p:clrMapOvr>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367"/>
                                        </p:tgtEl>
                                        <p:attrNameLst>
                                          <p:attrName>style.visibility</p:attrName>
                                        </p:attrNameLst>
                                      </p:cBhvr>
                                      <p:to>
                                        <p:strVal val="visible"/>
                                      </p:to>
                                    </p:set>
                                    <p:animEffect filter="fade" transition="in">
                                      <p:cBhvr>
                                        <p:cTn dur="1000"/>
                                        <p:tgtEl>
                                          <p:spTgt spid="367"/>
                                        </p:tgtEl>
                                      </p:cBhvr>
                                    </p:animEffec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20.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372" name="Shape 372"/>
        <p:cNvGrpSpPr/>
        <p:nvPr/>
      </p:nvGrpSpPr>
      <p:grpSpPr>
        <a:xfrm>
          <a:off x="0" y="0"/>
          <a:ext cx="0" cy="0"/>
          <a:chOff x="0" y="0"/>
          <a:chExt cx="0" cy="0"/>
        </a:xfrm>
      </p:grpSpPr>
      <p:sp>
        <p:nvSpPr>
          <p:cNvPr id="373" name="Google Shape;373;g2ff37977147_6_23"/>
          <p:cNvSpPr txBox="1"/>
          <p:nvPr/>
        </p:nvSpPr>
        <p:spPr>
          <a:xfrm>
            <a:off x="754125" y="88225"/>
            <a:ext cx="8226900" cy="1462200"/>
          </a:xfrm>
          <a:prstGeom prst="rect">
            <a:avLst/>
          </a:prstGeom>
          <a:noFill/>
          <a:ln>
            <a:noFill/>
          </a:ln>
        </p:spPr>
        <p:txBody>
          <a:bodyPr anchorCtr="0" anchor="t" bIns="60925" lIns="121900" spcFirstLastPara="1" rIns="121900" wrap="square" tIns="60925">
            <a:spAutoFit/>
          </a:bodyPr>
          <a:lstStyle/>
          <a:p>
            <a:pPr indent="0" lvl="0" marL="0" marR="0" rtl="0" algn="l">
              <a:lnSpc>
                <a:spcPct val="100000"/>
              </a:lnSpc>
              <a:spcBef>
                <a:spcPts val="0"/>
              </a:spcBef>
              <a:spcAft>
                <a:spcPts val="0"/>
              </a:spcAft>
              <a:buClr>
                <a:srgbClr val="000000"/>
              </a:buClr>
              <a:buSzPts val="2700"/>
              <a:buFont typeface="Arial"/>
              <a:buNone/>
            </a:pPr>
            <a:r>
              <a:rPr b="1" lang="es-MX" sz="2900">
                <a:solidFill>
                  <a:schemeClr val="lt1"/>
                </a:solidFill>
                <a:highlight>
                  <a:srgbClr val="C00000"/>
                </a:highlight>
                <a:latin typeface="Montserrat ExtraBold"/>
                <a:ea typeface="Montserrat ExtraBold"/>
                <a:cs typeface="Montserrat ExtraBold"/>
                <a:sym typeface="Montserrat ExtraBold"/>
              </a:rPr>
              <a:t>¿Qué implica que partamos de asumir  que no haya otra instancia que detente el poder más allá del pueblo?</a:t>
            </a:r>
            <a:endParaRPr b="1" i="0" sz="2900" u="none" cap="none" strike="noStrike">
              <a:solidFill>
                <a:schemeClr val="lt1"/>
              </a:solidFill>
              <a:highlight>
                <a:srgbClr val="C00000"/>
              </a:highlight>
              <a:latin typeface="Montserrat ExtraBold"/>
              <a:ea typeface="Montserrat ExtraBold"/>
              <a:cs typeface="Montserrat ExtraBold"/>
              <a:sym typeface="Montserrat ExtraBold"/>
            </a:endParaRPr>
          </a:p>
        </p:txBody>
      </p:sp>
      <p:sp>
        <p:nvSpPr>
          <p:cNvPr id="374" name="Google Shape;374;g2ff37977147_6_23"/>
          <p:cNvSpPr/>
          <p:nvPr/>
        </p:nvSpPr>
        <p:spPr>
          <a:xfrm>
            <a:off x="9884135" y="-1566"/>
            <a:ext cx="2304900" cy="6860700"/>
          </a:xfrm>
          <a:prstGeom prst="rect">
            <a:avLst/>
          </a:prstGeom>
          <a:solidFill>
            <a:srgbClr val="C32029"/>
          </a:solidFill>
          <a:ln>
            <a:noFill/>
          </a:ln>
        </p:spPr>
        <p:txBody>
          <a:bodyPr anchorCtr="0" anchor="ctr" bIns="60925" lIns="121900" spcFirstLastPara="1" rIns="121900" wrap="square" tIns="609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lt1"/>
              </a:solidFill>
              <a:latin typeface="Calibri"/>
              <a:ea typeface="Calibri"/>
              <a:cs typeface="Calibri"/>
              <a:sym typeface="Calibri"/>
            </a:endParaRPr>
          </a:p>
        </p:txBody>
      </p:sp>
      <p:pic>
        <p:nvPicPr>
          <p:cNvPr id="375" name="Google Shape;375;g2ff37977147_6_23"/>
          <p:cNvPicPr preferRelativeResize="0"/>
          <p:nvPr/>
        </p:nvPicPr>
        <p:blipFill rotWithShape="1">
          <a:blip r:embed="rId3">
            <a:alphaModFix/>
          </a:blip>
          <a:srcRect b="-5697" l="0" r="0" t="0"/>
          <a:stretch/>
        </p:blipFill>
        <p:spPr>
          <a:xfrm>
            <a:off x="10276333" y="648135"/>
            <a:ext cx="1381931" cy="882464"/>
          </a:xfrm>
          <a:prstGeom prst="rect">
            <a:avLst/>
          </a:prstGeom>
          <a:noFill/>
          <a:ln>
            <a:noFill/>
          </a:ln>
        </p:spPr>
      </p:pic>
      <p:pic>
        <p:nvPicPr>
          <p:cNvPr id="376" name="Google Shape;376;g2ff37977147_6_23"/>
          <p:cNvPicPr preferRelativeResize="0"/>
          <p:nvPr/>
        </p:nvPicPr>
        <p:blipFill rotWithShape="1">
          <a:blip r:embed="rId4">
            <a:alphaModFix/>
          </a:blip>
          <a:srcRect b="-10" l="0" r="49143" t="-4134"/>
          <a:stretch/>
        </p:blipFill>
        <p:spPr>
          <a:xfrm>
            <a:off x="9931433" y="6019257"/>
            <a:ext cx="943136" cy="369087"/>
          </a:xfrm>
          <a:prstGeom prst="rect">
            <a:avLst/>
          </a:prstGeom>
          <a:noFill/>
          <a:ln>
            <a:noFill/>
          </a:ln>
        </p:spPr>
      </p:pic>
      <p:pic>
        <p:nvPicPr>
          <p:cNvPr id="377" name="Google Shape;377;g2ff37977147_6_23"/>
          <p:cNvPicPr preferRelativeResize="0"/>
          <p:nvPr/>
        </p:nvPicPr>
        <p:blipFill rotWithShape="1">
          <a:blip r:embed="rId5">
            <a:alphaModFix/>
          </a:blip>
          <a:srcRect b="0" l="0" r="0" t="0"/>
          <a:stretch/>
        </p:blipFill>
        <p:spPr>
          <a:xfrm>
            <a:off x="10874567" y="6019257"/>
            <a:ext cx="1076925" cy="430667"/>
          </a:xfrm>
          <a:prstGeom prst="rect">
            <a:avLst/>
          </a:prstGeom>
          <a:noFill/>
          <a:ln>
            <a:noFill/>
          </a:ln>
        </p:spPr>
      </p:pic>
      <p:sp>
        <p:nvSpPr>
          <p:cNvPr id="378" name="Google Shape;378;g2ff37977147_6_23"/>
          <p:cNvSpPr txBox="1"/>
          <p:nvPr/>
        </p:nvSpPr>
        <p:spPr>
          <a:xfrm>
            <a:off x="858133" y="4055308"/>
            <a:ext cx="5934300" cy="415500"/>
          </a:xfrm>
          <a:prstGeom prst="rect">
            <a:avLst/>
          </a:prstGeom>
          <a:noFill/>
          <a:ln>
            <a:noFill/>
          </a:ln>
        </p:spPr>
        <p:txBody>
          <a:bodyPr anchorCtr="0" anchor="t" bIns="60925" lIns="121900" spcFirstLastPara="1" rIns="121900" wrap="square" tIns="60925">
            <a:spAutoFit/>
          </a:bodyPr>
          <a:lstStyle/>
          <a:p>
            <a:pPr indent="0" lvl="0" marL="0" marR="0" rtl="0" algn="l">
              <a:lnSpc>
                <a:spcPct val="100000"/>
              </a:lnSpc>
              <a:spcBef>
                <a:spcPts val="0"/>
              </a:spcBef>
              <a:spcAft>
                <a:spcPts val="1300"/>
              </a:spcAft>
              <a:buClr>
                <a:srgbClr val="000000"/>
              </a:buClr>
              <a:buSzPts val="3500"/>
              <a:buFont typeface="Arial"/>
              <a:buNone/>
            </a:pPr>
            <a:r>
              <a:t/>
            </a:r>
            <a:endParaRPr b="0" i="0" sz="1900" u="none" cap="none" strike="noStrike">
              <a:solidFill>
                <a:schemeClr val="dk1"/>
              </a:solidFill>
              <a:latin typeface="Montserrat"/>
              <a:ea typeface="Montserrat"/>
              <a:cs typeface="Montserrat"/>
              <a:sym typeface="Montserrat"/>
            </a:endParaRPr>
          </a:p>
        </p:txBody>
      </p:sp>
      <p:sp>
        <p:nvSpPr>
          <p:cNvPr id="379" name="Google Shape;379;g2ff37977147_6_23"/>
          <p:cNvSpPr txBox="1"/>
          <p:nvPr/>
        </p:nvSpPr>
        <p:spPr>
          <a:xfrm>
            <a:off x="858125" y="2031200"/>
            <a:ext cx="8775600" cy="3340200"/>
          </a:xfrm>
          <a:prstGeom prst="rect">
            <a:avLst/>
          </a:prstGeom>
          <a:noFill/>
          <a:ln>
            <a:noFill/>
          </a:ln>
        </p:spPr>
        <p:txBody>
          <a:bodyPr anchorCtr="0" anchor="t" bIns="91425" lIns="91425" spcFirstLastPara="1" rIns="91425" wrap="square" tIns="91425">
            <a:spAutoFit/>
          </a:bodyPr>
          <a:lstStyle/>
          <a:p>
            <a:pPr indent="0" lvl="0" marL="0" rtl="0" algn="just">
              <a:spcBef>
                <a:spcPts val="0"/>
              </a:spcBef>
              <a:spcAft>
                <a:spcPts val="0"/>
              </a:spcAft>
              <a:buNone/>
            </a:pPr>
            <a:r>
              <a:rPr b="1" lang="es-MX" sz="2400">
                <a:solidFill>
                  <a:schemeClr val="dk1"/>
                </a:solidFill>
                <a:latin typeface="Calibri"/>
                <a:ea typeface="Calibri"/>
                <a:cs typeface="Calibri"/>
                <a:sym typeface="Calibri"/>
              </a:rPr>
              <a:t>En la cultura política de nuestro país esto se ha traducido en:</a:t>
            </a:r>
            <a:endParaRPr b="1" sz="2400">
              <a:solidFill>
                <a:schemeClr val="dk1"/>
              </a:solidFill>
              <a:latin typeface="Calibri"/>
              <a:ea typeface="Calibri"/>
              <a:cs typeface="Calibri"/>
              <a:sym typeface="Calibri"/>
            </a:endParaRPr>
          </a:p>
          <a:p>
            <a:pPr indent="0" lvl="0" marL="0" rtl="0" algn="just">
              <a:spcBef>
                <a:spcPts val="0"/>
              </a:spcBef>
              <a:spcAft>
                <a:spcPts val="0"/>
              </a:spcAft>
              <a:buNone/>
            </a:pPr>
            <a:r>
              <a:t/>
            </a:r>
            <a:endParaRPr b="1" sz="1000">
              <a:solidFill>
                <a:schemeClr val="dk1"/>
              </a:solidFill>
              <a:latin typeface="Calibri"/>
              <a:ea typeface="Calibri"/>
              <a:cs typeface="Calibri"/>
              <a:sym typeface="Calibri"/>
            </a:endParaRPr>
          </a:p>
          <a:p>
            <a:pPr indent="-349250" lvl="0" marL="457200" rtl="0" algn="just">
              <a:spcBef>
                <a:spcPts val="0"/>
              </a:spcBef>
              <a:spcAft>
                <a:spcPts val="0"/>
              </a:spcAft>
              <a:buClr>
                <a:schemeClr val="dk1"/>
              </a:buClr>
              <a:buSzPts val="1900"/>
              <a:buFont typeface="Calibri"/>
              <a:buChar char="●"/>
            </a:pPr>
            <a:r>
              <a:rPr lang="es-MX" sz="1900">
                <a:solidFill>
                  <a:schemeClr val="dk1"/>
                </a:solidFill>
                <a:latin typeface="Calibri"/>
                <a:ea typeface="Calibri"/>
                <a:cs typeface="Calibri"/>
                <a:sym typeface="Calibri"/>
              </a:rPr>
              <a:t>Una disolución del tabú impuesto sobre la discusión política. Cada vez es más notorio nuestro interés por debatir y discutir los asuntos públicos.</a:t>
            </a:r>
            <a:endParaRPr sz="1900">
              <a:solidFill>
                <a:schemeClr val="dk1"/>
              </a:solidFill>
              <a:latin typeface="Calibri"/>
              <a:ea typeface="Calibri"/>
              <a:cs typeface="Calibri"/>
              <a:sym typeface="Calibri"/>
            </a:endParaRPr>
          </a:p>
          <a:p>
            <a:pPr indent="-349250" lvl="0" marL="457200" rtl="0" algn="just">
              <a:spcBef>
                <a:spcPts val="0"/>
              </a:spcBef>
              <a:spcAft>
                <a:spcPts val="0"/>
              </a:spcAft>
              <a:buClr>
                <a:schemeClr val="dk1"/>
              </a:buClr>
              <a:buSzPts val="1900"/>
              <a:buFont typeface="Calibri"/>
              <a:buChar char="●"/>
            </a:pPr>
            <a:r>
              <a:rPr lang="es-MX" sz="1900">
                <a:solidFill>
                  <a:schemeClr val="dk1"/>
                </a:solidFill>
                <a:latin typeface="Calibri"/>
                <a:ea typeface="Calibri"/>
                <a:cs typeface="Calibri"/>
                <a:sym typeface="Calibri"/>
              </a:rPr>
              <a:t>Una transformación del sentido atribuido al ejercicio de la función pública, pensada ahora como servicio y no como un espacio de privilegio.</a:t>
            </a:r>
            <a:endParaRPr sz="1900">
              <a:solidFill>
                <a:schemeClr val="dk1"/>
              </a:solidFill>
              <a:latin typeface="Calibri"/>
              <a:ea typeface="Calibri"/>
              <a:cs typeface="Calibri"/>
              <a:sym typeface="Calibri"/>
            </a:endParaRPr>
          </a:p>
          <a:p>
            <a:pPr indent="-349250" lvl="0" marL="457200" rtl="0" algn="just">
              <a:spcBef>
                <a:spcPts val="0"/>
              </a:spcBef>
              <a:spcAft>
                <a:spcPts val="0"/>
              </a:spcAft>
              <a:buClr>
                <a:schemeClr val="dk1"/>
              </a:buClr>
              <a:buSzPts val="1900"/>
              <a:buFont typeface="Calibri"/>
              <a:buChar char="●"/>
            </a:pPr>
            <a:r>
              <a:rPr lang="es-MX" sz="1900">
                <a:solidFill>
                  <a:schemeClr val="dk1"/>
                </a:solidFill>
                <a:latin typeface="Calibri"/>
                <a:ea typeface="Calibri"/>
                <a:cs typeface="Calibri"/>
                <a:sym typeface="Calibri"/>
              </a:rPr>
              <a:t>Una perspectiva militante que se extiende a los diferentes sectores que asumimos como parte de la sociedad: familia, comunidad, trabajo, etc.</a:t>
            </a:r>
            <a:endParaRPr sz="1900">
              <a:solidFill>
                <a:schemeClr val="dk1"/>
              </a:solidFill>
              <a:latin typeface="Calibri"/>
              <a:ea typeface="Calibri"/>
              <a:cs typeface="Calibri"/>
              <a:sym typeface="Calibri"/>
            </a:endParaRPr>
          </a:p>
          <a:p>
            <a:pPr indent="-349250" lvl="0" marL="457200" rtl="0" algn="just">
              <a:spcBef>
                <a:spcPts val="0"/>
              </a:spcBef>
              <a:spcAft>
                <a:spcPts val="0"/>
              </a:spcAft>
              <a:buClr>
                <a:schemeClr val="dk1"/>
              </a:buClr>
              <a:buSzPts val="1900"/>
              <a:buFont typeface="Calibri"/>
              <a:buChar char="●"/>
            </a:pPr>
            <a:r>
              <a:rPr lang="es-MX" sz="1900">
                <a:solidFill>
                  <a:schemeClr val="dk1"/>
                </a:solidFill>
                <a:latin typeface="Calibri"/>
                <a:ea typeface="Calibri"/>
                <a:cs typeface="Calibri"/>
                <a:sym typeface="Calibri"/>
              </a:rPr>
              <a:t>Un anhelo por ampliar nuestras habilidades técnicas e intelectuales para contribuir en distintos aspectos y de mejor manera en la consolidación de un proyecto que nos pertenece. </a:t>
            </a:r>
            <a:endParaRPr sz="1900">
              <a:solidFill>
                <a:schemeClr val="dk1"/>
              </a:solidFill>
              <a:latin typeface="Calibri"/>
              <a:ea typeface="Calibri"/>
              <a:cs typeface="Calibri"/>
              <a:sym typeface="Calibri"/>
            </a:endParaRPr>
          </a:p>
        </p:txBody>
      </p:sp>
    </p:spTree>
  </p:cSld>
  <p:clrMapOvr>
    <a:masterClrMapping/>
  </p:clrMapOvr>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378"/>
                                        </p:tgtEl>
                                        <p:attrNameLst>
                                          <p:attrName>style.visibility</p:attrName>
                                        </p:attrNameLst>
                                      </p:cBhvr>
                                      <p:to>
                                        <p:strVal val="visible"/>
                                      </p:to>
                                    </p:set>
                                    <p:animEffect filter="fade" transition="in">
                                      <p:cBhvr>
                                        <p:cTn dur="1000"/>
                                        <p:tgtEl>
                                          <p:spTgt spid="378"/>
                                        </p:tgtEl>
                                      </p:cBhvr>
                                    </p:animEffec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2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383" name="Shape 383"/>
        <p:cNvGrpSpPr/>
        <p:nvPr/>
      </p:nvGrpSpPr>
      <p:grpSpPr>
        <a:xfrm>
          <a:off x="0" y="0"/>
          <a:ext cx="0" cy="0"/>
          <a:chOff x="0" y="0"/>
          <a:chExt cx="0" cy="0"/>
        </a:xfrm>
      </p:grpSpPr>
      <p:sp>
        <p:nvSpPr>
          <p:cNvPr id="384" name="Google Shape;384;g2fe59adaf76_2_13"/>
          <p:cNvSpPr/>
          <p:nvPr/>
        </p:nvSpPr>
        <p:spPr>
          <a:xfrm>
            <a:off x="0" y="214750"/>
            <a:ext cx="12275400" cy="6858000"/>
          </a:xfrm>
          <a:prstGeom prst="rect">
            <a:avLst/>
          </a:prstGeom>
          <a:solidFill>
            <a:srgbClr val="980000"/>
          </a:solidFill>
          <a:ln>
            <a:noFill/>
          </a:ln>
        </p:spPr>
        <p:txBody>
          <a:bodyPr anchorCtr="0" anchor="ctr" bIns="81225" lIns="162525" spcFirstLastPara="1" rIns="162525" wrap="square" tIns="81225">
            <a:noAutofit/>
          </a:bodyPr>
          <a:lstStyle/>
          <a:p>
            <a:pPr indent="0" lvl="0" marL="0" rtl="0" algn="r">
              <a:spcBef>
                <a:spcPts val="0"/>
              </a:spcBef>
              <a:spcAft>
                <a:spcPts val="0"/>
              </a:spcAft>
              <a:buClr>
                <a:schemeClr val="dk1"/>
              </a:buClr>
              <a:buSzPts val="1100"/>
              <a:buFont typeface="Arial"/>
              <a:buNone/>
            </a:pPr>
            <a:r>
              <a:t/>
            </a:r>
            <a:endParaRPr sz="1900">
              <a:solidFill>
                <a:srgbClr val="FFFFFF"/>
              </a:solidFill>
              <a:latin typeface="Calibri"/>
              <a:ea typeface="Calibri"/>
              <a:cs typeface="Calibri"/>
              <a:sym typeface="Calibri"/>
            </a:endParaRPr>
          </a:p>
        </p:txBody>
      </p:sp>
      <p:grpSp>
        <p:nvGrpSpPr>
          <p:cNvPr id="385" name="Google Shape;385;g2fe59adaf76_2_13"/>
          <p:cNvGrpSpPr/>
          <p:nvPr/>
        </p:nvGrpSpPr>
        <p:grpSpPr>
          <a:xfrm>
            <a:off x="9518515" y="5634198"/>
            <a:ext cx="2471408" cy="563586"/>
            <a:chOff x="7021500" y="4167848"/>
            <a:chExt cx="1437450" cy="323102"/>
          </a:xfrm>
        </p:grpSpPr>
        <p:pic>
          <p:nvPicPr>
            <p:cNvPr id="386" name="Google Shape;386;g2fe59adaf76_2_13"/>
            <p:cNvPicPr preferRelativeResize="0"/>
            <p:nvPr/>
          </p:nvPicPr>
          <p:blipFill rotWithShape="1">
            <a:blip r:embed="rId3">
              <a:alphaModFix/>
            </a:blip>
            <a:srcRect b="0" l="0" r="0" t="0"/>
            <a:stretch/>
          </p:blipFill>
          <p:spPr>
            <a:xfrm>
              <a:off x="7021500" y="4167850"/>
              <a:ext cx="807941" cy="323100"/>
            </a:xfrm>
            <a:prstGeom prst="rect">
              <a:avLst/>
            </a:prstGeom>
            <a:noFill/>
            <a:ln>
              <a:noFill/>
            </a:ln>
          </p:spPr>
        </p:pic>
        <p:pic>
          <p:nvPicPr>
            <p:cNvPr id="387" name="Google Shape;387;g2fe59adaf76_2_13"/>
            <p:cNvPicPr preferRelativeResize="0"/>
            <p:nvPr/>
          </p:nvPicPr>
          <p:blipFill rotWithShape="1">
            <a:blip r:embed="rId4">
              <a:alphaModFix/>
            </a:blip>
            <a:srcRect b="0" l="0" r="0" t="0"/>
            <a:stretch/>
          </p:blipFill>
          <p:spPr>
            <a:xfrm>
              <a:off x="7918475" y="4167848"/>
              <a:ext cx="540475" cy="323100"/>
            </a:xfrm>
            <a:prstGeom prst="rect">
              <a:avLst/>
            </a:prstGeom>
            <a:noFill/>
            <a:ln>
              <a:noFill/>
            </a:ln>
          </p:spPr>
        </p:pic>
      </p:grpSp>
      <p:sp>
        <p:nvSpPr>
          <p:cNvPr id="388" name="Google Shape;388;g2fe59adaf76_2_13"/>
          <p:cNvSpPr txBox="1"/>
          <p:nvPr/>
        </p:nvSpPr>
        <p:spPr>
          <a:xfrm>
            <a:off x="3317350" y="484875"/>
            <a:ext cx="7084500" cy="932700"/>
          </a:xfrm>
          <a:prstGeom prst="rect">
            <a:avLst/>
          </a:prstGeom>
          <a:solidFill>
            <a:srgbClr val="980000"/>
          </a:solidFill>
          <a:ln cap="flat" cmpd="sng" w="19050">
            <a:solidFill>
              <a:srgbClr val="5B0F00"/>
            </a:solidFill>
            <a:prstDash val="solid"/>
            <a:round/>
            <a:headEnd len="sm" w="sm" type="none"/>
            <a:tailEnd len="sm" w="sm" type="none"/>
          </a:ln>
        </p:spPr>
        <p:txBody>
          <a:bodyPr anchorCtr="0" anchor="t" bIns="91425" lIns="91425" spcFirstLastPara="1" rIns="91425" wrap="square" tIns="91425">
            <a:noAutofit/>
          </a:bodyPr>
          <a:lstStyle/>
          <a:p>
            <a:pPr indent="0" lvl="0" marL="609600" rtl="0" algn="ctr">
              <a:lnSpc>
                <a:spcPct val="150000"/>
              </a:lnSpc>
              <a:spcBef>
                <a:spcPts val="2400"/>
              </a:spcBef>
              <a:spcAft>
                <a:spcPts val="0"/>
              </a:spcAft>
              <a:buClr>
                <a:schemeClr val="dk1"/>
              </a:buClr>
              <a:buSzPts val="1100"/>
              <a:buFont typeface="Arial"/>
              <a:buNone/>
            </a:pPr>
            <a:r>
              <a:rPr b="1" lang="es-MX" sz="3200">
                <a:solidFill>
                  <a:schemeClr val="lt1"/>
                </a:solidFill>
                <a:latin typeface="Montserrat"/>
                <a:ea typeface="Montserrat"/>
                <a:cs typeface="Montserrat"/>
                <a:sym typeface="Montserrat"/>
              </a:rPr>
              <a:t>HUMANISMO MEXICANO</a:t>
            </a:r>
            <a:r>
              <a:rPr b="1" lang="es-MX" sz="3600">
                <a:solidFill>
                  <a:schemeClr val="lt1"/>
                </a:solidFill>
                <a:latin typeface="Montserrat"/>
                <a:ea typeface="Montserrat"/>
                <a:cs typeface="Montserrat"/>
                <a:sym typeface="Montserrat"/>
              </a:rPr>
              <a:t> </a:t>
            </a:r>
            <a:endParaRPr b="1" sz="3600">
              <a:solidFill>
                <a:schemeClr val="lt1"/>
              </a:solidFill>
              <a:latin typeface="Montserrat"/>
              <a:ea typeface="Montserrat"/>
              <a:cs typeface="Montserrat"/>
              <a:sym typeface="Montserrat"/>
            </a:endParaRPr>
          </a:p>
          <a:p>
            <a:pPr indent="0" lvl="0" marL="0" rtl="0" algn="ctr">
              <a:spcBef>
                <a:spcPts val="2400"/>
              </a:spcBef>
              <a:spcAft>
                <a:spcPts val="0"/>
              </a:spcAft>
              <a:buClr>
                <a:schemeClr val="dk1"/>
              </a:buClr>
              <a:buSzPts val="1100"/>
              <a:buFont typeface="Arial"/>
              <a:buNone/>
            </a:pPr>
            <a:r>
              <a:t/>
            </a:r>
            <a:endParaRPr sz="2800">
              <a:solidFill>
                <a:schemeClr val="dk1"/>
              </a:solidFill>
            </a:endParaRPr>
          </a:p>
        </p:txBody>
      </p:sp>
      <p:sp>
        <p:nvSpPr>
          <p:cNvPr id="389" name="Google Shape;389;g2fe59adaf76_2_13"/>
          <p:cNvSpPr txBox="1"/>
          <p:nvPr/>
        </p:nvSpPr>
        <p:spPr>
          <a:xfrm>
            <a:off x="849425" y="1892413"/>
            <a:ext cx="4290000" cy="853200"/>
          </a:xfrm>
          <a:prstGeom prst="rect">
            <a:avLst/>
          </a:prstGeom>
          <a:noFill/>
          <a:ln cap="flat" cmpd="sng" w="9525">
            <a:solidFill>
              <a:srgbClr val="980000"/>
            </a:solidFill>
            <a:prstDash val="lgDash"/>
            <a:round/>
            <a:headEnd len="sm" w="sm" type="none"/>
            <a:tailEnd len="sm" w="sm" type="none"/>
          </a:ln>
        </p:spPr>
        <p:txBody>
          <a:bodyPr anchorCtr="0" anchor="t" bIns="91425" lIns="91425" spcFirstLastPara="1" rIns="91425" wrap="square" tIns="91425">
            <a:noAutofit/>
          </a:bodyPr>
          <a:lstStyle/>
          <a:p>
            <a:pPr indent="0" lvl="0" marL="0" rtl="0" algn="ctr">
              <a:lnSpc>
                <a:spcPct val="150000"/>
              </a:lnSpc>
              <a:spcBef>
                <a:spcPts val="2400"/>
              </a:spcBef>
              <a:spcAft>
                <a:spcPts val="0"/>
              </a:spcAft>
              <a:buClr>
                <a:schemeClr val="dk1"/>
              </a:buClr>
              <a:buSzPts val="1100"/>
              <a:buFont typeface="Arial"/>
              <a:buNone/>
            </a:pPr>
            <a:r>
              <a:rPr b="1" lang="es-MX" sz="4100">
                <a:solidFill>
                  <a:schemeClr val="lt1"/>
                </a:solidFill>
              </a:rPr>
              <a:t>«</a:t>
            </a:r>
            <a:r>
              <a:rPr b="1" lang="es-MX" sz="3500">
                <a:solidFill>
                  <a:schemeClr val="lt1"/>
                </a:solidFill>
                <a:latin typeface="Merriweather"/>
                <a:ea typeface="Merriweather"/>
                <a:cs typeface="Merriweather"/>
                <a:sym typeface="Merriweather"/>
              </a:rPr>
              <a:t>Por el bien de</a:t>
            </a:r>
            <a:endParaRPr b="1" sz="3500">
              <a:solidFill>
                <a:schemeClr val="lt1"/>
              </a:solidFill>
              <a:latin typeface="Merriweather"/>
              <a:ea typeface="Merriweather"/>
              <a:cs typeface="Merriweather"/>
              <a:sym typeface="Merriweather"/>
            </a:endParaRPr>
          </a:p>
          <a:p>
            <a:pPr indent="0" lvl="0" marL="0" rtl="0" algn="ctr">
              <a:spcBef>
                <a:spcPts val="2400"/>
              </a:spcBef>
              <a:spcAft>
                <a:spcPts val="0"/>
              </a:spcAft>
              <a:buClr>
                <a:schemeClr val="dk1"/>
              </a:buClr>
              <a:buSzPts val="1100"/>
              <a:buFont typeface="Arial"/>
              <a:buNone/>
            </a:pPr>
            <a:r>
              <a:t/>
            </a:r>
            <a:endParaRPr b="1" sz="2600">
              <a:solidFill>
                <a:schemeClr val="lt1"/>
              </a:solidFill>
              <a:latin typeface="Montserrat"/>
              <a:ea typeface="Montserrat"/>
              <a:cs typeface="Montserrat"/>
              <a:sym typeface="Montserrat"/>
            </a:endParaRPr>
          </a:p>
          <a:p>
            <a:pPr indent="0" lvl="0" marL="0" rtl="0" algn="ctr">
              <a:spcBef>
                <a:spcPts val="0"/>
              </a:spcBef>
              <a:spcAft>
                <a:spcPts val="0"/>
              </a:spcAft>
              <a:buClr>
                <a:schemeClr val="dk1"/>
              </a:buClr>
              <a:buSzPts val="1100"/>
              <a:buFont typeface="Arial"/>
              <a:buNone/>
            </a:pPr>
            <a:r>
              <a:t/>
            </a:r>
            <a:endParaRPr b="1" sz="2600">
              <a:solidFill>
                <a:schemeClr val="lt1"/>
              </a:solidFill>
              <a:latin typeface="Montserrat"/>
              <a:ea typeface="Montserrat"/>
              <a:cs typeface="Montserrat"/>
              <a:sym typeface="Montserrat"/>
            </a:endParaRPr>
          </a:p>
          <a:p>
            <a:pPr indent="0" lvl="0" marL="0" rtl="0" algn="ctr">
              <a:spcBef>
                <a:spcPts val="0"/>
              </a:spcBef>
              <a:spcAft>
                <a:spcPts val="0"/>
              </a:spcAft>
              <a:buClr>
                <a:schemeClr val="dk1"/>
              </a:buClr>
              <a:buSzPts val="1100"/>
              <a:buFont typeface="Arial"/>
              <a:buNone/>
            </a:pPr>
            <a:r>
              <a:t/>
            </a:r>
            <a:endParaRPr b="1" sz="2600">
              <a:solidFill>
                <a:schemeClr val="lt1"/>
              </a:solidFill>
              <a:latin typeface="Montserrat"/>
              <a:ea typeface="Montserrat"/>
              <a:cs typeface="Montserrat"/>
              <a:sym typeface="Montserrat"/>
            </a:endParaRPr>
          </a:p>
          <a:p>
            <a:pPr indent="0" lvl="0" marL="0" rtl="0" algn="ctr">
              <a:spcBef>
                <a:spcPts val="0"/>
              </a:spcBef>
              <a:spcAft>
                <a:spcPts val="0"/>
              </a:spcAft>
              <a:buNone/>
            </a:pPr>
            <a:r>
              <a:t/>
            </a:r>
            <a:endParaRPr b="1" sz="2600">
              <a:solidFill>
                <a:schemeClr val="lt1"/>
              </a:solidFill>
              <a:latin typeface="Montserrat"/>
              <a:ea typeface="Montserrat"/>
              <a:cs typeface="Montserrat"/>
              <a:sym typeface="Montserrat"/>
            </a:endParaRPr>
          </a:p>
          <a:p>
            <a:pPr indent="0" lvl="0" marL="0" rtl="0" algn="l">
              <a:spcBef>
                <a:spcPts val="0"/>
              </a:spcBef>
              <a:spcAft>
                <a:spcPts val="0"/>
              </a:spcAft>
              <a:buNone/>
            </a:pPr>
            <a:r>
              <a:t/>
            </a:r>
            <a:endParaRPr b="1" sz="2600">
              <a:solidFill>
                <a:schemeClr val="lt1"/>
              </a:solidFill>
              <a:latin typeface="Montserrat"/>
              <a:ea typeface="Montserrat"/>
              <a:cs typeface="Montserrat"/>
              <a:sym typeface="Montserrat"/>
            </a:endParaRPr>
          </a:p>
          <a:p>
            <a:pPr indent="0" lvl="0" marL="0" rtl="0" algn="l">
              <a:spcBef>
                <a:spcPts val="0"/>
              </a:spcBef>
              <a:spcAft>
                <a:spcPts val="0"/>
              </a:spcAft>
              <a:buNone/>
            </a:pPr>
            <a:r>
              <a:t/>
            </a:r>
            <a:endParaRPr b="1" sz="2600">
              <a:solidFill>
                <a:schemeClr val="lt1"/>
              </a:solidFill>
              <a:latin typeface="Montserrat"/>
              <a:ea typeface="Montserrat"/>
              <a:cs typeface="Montserrat"/>
              <a:sym typeface="Montserrat"/>
            </a:endParaRPr>
          </a:p>
          <a:p>
            <a:pPr indent="0" lvl="0" marL="0" rtl="0" algn="just">
              <a:spcBef>
                <a:spcPts val="0"/>
              </a:spcBef>
              <a:spcAft>
                <a:spcPts val="0"/>
              </a:spcAft>
              <a:buNone/>
            </a:pPr>
            <a:r>
              <a:rPr lang="es-MX" sz="2100">
                <a:solidFill>
                  <a:schemeClr val="lt1"/>
                </a:solidFill>
                <a:latin typeface="Merriweather Black"/>
                <a:ea typeface="Merriweather Black"/>
                <a:cs typeface="Merriweather Black"/>
                <a:sym typeface="Merriweather Black"/>
              </a:rPr>
              <a:t> Principio ético-político</a:t>
            </a:r>
            <a:endParaRPr sz="2100">
              <a:solidFill>
                <a:schemeClr val="lt1"/>
              </a:solidFill>
              <a:latin typeface="Merriweather Black"/>
              <a:ea typeface="Merriweather Black"/>
              <a:cs typeface="Merriweather Black"/>
              <a:sym typeface="Merriweather Black"/>
            </a:endParaRPr>
          </a:p>
          <a:p>
            <a:pPr indent="0" lvl="0" marL="0" rtl="0" algn="just">
              <a:spcBef>
                <a:spcPts val="0"/>
              </a:spcBef>
              <a:spcAft>
                <a:spcPts val="0"/>
              </a:spcAft>
              <a:buClr>
                <a:schemeClr val="dk1"/>
              </a:buClr>
              <a:buSzPts val="1100"/>
              <a:buFont typeface="Arial"/>
              <a:buNone/>
            </a:pPr>
            <a:r>
              <a:rPr lang="es-MX" sz="2100">
                <a:solidFill>
                  <a:schemeClr val="lt1"/>
                </a:solidFill>
                <a:latin typeface="Merriweather Black"/>
                <a:ea typeface="Merriweather Black"/>
                <a:cs typeface="Merriweather Black"/>
                <a:sym typeface="Merriweather Black"/>
              </a:rPr>
              <a:t> de la acción concreta</a:t>
            </a:r>
            <a:endParaRPr sz="2300">
              <a:solidFill>
                <a:schemeClr val="dk1"/>
              </a:solidFill>
              <a:latin typeface="Merriweather Black"/>
              <a:ea typeface="Merriweather Black"/>
              <a:cs typeface="Merriweather Black"/>
              <a:sym typeface="Merriweather Black"/>
            </a:endParaRPr>
          </a:p>
          <a:p>
            <a:pPr indent="0" lvl="0" marL="0" rtl="0" algn="l">
              <a:spcBef>
                <a:spcPts val="0"/>
              </a:spcBef>
              <a:spcAft>
                <a:spcPts val="0"/>
              </a:spcAft>
              <a:buNone/>
            </a:pPr>
            <a:r>
              <a:t/>
            </a:r>
            <a:endParaRPr sz="2800">
              <a:solidFill>
                <a:schemeClr val="dk1"/>
              </a:solidFill>
            </a:endParaRPr>
          </a:p>
        </p:txBody>
      </p:sp>
      <p:sp>
        <p:nvSpPr>
          <p:cNvPr id="390" name="Google Shape;390;g2fe59adaf76_2_13"/>
          <p:cNvSpPr txBox="1"/>
          <p:nvPr/>
        </p:nvSpPr>
        <p:spPr>
          <a:xfrm>
            <a:off x="4042200" y="3472650"/>
            <a:ext cx="4107600" cy="932700"/>
          </a:xfrm>
          <a:prstGeom prst="rect">
            <a:avLst/>
          </a:prstGeom>
          <a:noFill/>
          <a:ln cap="flat" cmpd="sng" w="9525">
            <a:solidFill>
              <a:srgbClr val="980000"/>
            </a:solidFill>
            <a:prstDash val="lgDash"/>
            <a:round/>
            <a:headEnd len="sm" w="sm" type="none"/>
            <a:tailEnd len="sm" w="sm" type="none"/>
          </a:ln>
        </p:spPr>
        <p:txBody>
          <a:bodyPr anchorCtr="0" anchor="t" bIns="91425" lIns="91425" spcFirstLastPara="1" rIns="91425" wrap="square" tIns="91425">
            <a:noAutofit/>
          </a:bodyPr>
          <a:lstStyle/>
          <a:p>
            <a:pPr indent="0" lvl="0" marL="0" rtl="0" algn="l">
              <a:spcBef>
                <a:spcPts val="0"/>
              </a:spcBef>
              <a:spcAft>
                <a:spcPts val="0"/>
              </a:spcAft>
              <a:buNone/>
            </a:pPr>
            <a:r>
              <a:t/>
            </a:r>
            <a:endParaRPr sz="2800">
              <a:solidFill>
                <a:schemeClr val="dk1"/>
              </a:solidFill>
            </a:endParaRPr>
          </a:p>
        </p:txBody>
      </p:sp>
      <p:sp>
        <p:nvSpPr>
          <p:cNvPr id="391" name="Google Shape;391;g2fe59adaf76_2_13"/>
          <p:cNvSpPr txBox="1"/>
          <p:nvPr/>
        </p:nvSpPr>
        <p:spPr>
          <a:xfrm>
            <a:off x="2044950" y="2613463"/>
            <a:ext cx="3452700" cy="7341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rPr b="1" lang="es-MX" sz="4000">
                <a:solidFill>
                  <a:schemeClr val="lt1"/>
                </a:solidFill>
                <a:latin typeface="Merriweather"/>
                <a:ea typeface="Merriweather"/>
                <a:cs typeface="Merriweather"/>
                <a:sym typeface="Merriweather"/>
              </a:rPr>
              <a:t>T O D O S</a:t>
            </a:r>
            <a:endParaRPr b="1" sz="4300">
              <a:solidFill>
                <a:schemeClr val="lt1"/>
              </a:solidFill>
              <a:latin typeface="Merriweather"/>
              <a:ea typeface="Merriweather"/>
              <a:cs typeface="Merriweather"/>
              <a:sym typeface="Merriweather"/>
            </a:endParaRPr>
          </a:p>
        </p:txBody>
      </p:sp>
      <p:sp>
        <p:nvSpPr>
          <p:cNvPr id="392" name="Google Shape;392;g2fe59adaf76_2_13"/>
          <p:cNvSpPr txBox="1"/>
          <p:nvPr/>
        </p:nvSpPr>
        <p:spPr>
          <a:xfrm>
            <a:off x="1594350" y="3220438"/>
            <a:ext cx="3903300" cy="846600"/>
          </a:xfrm>
          <a:prstGeom prst="rect">
            <a:avLst/>
          </a:prstGeom>
          <a:noFill/>
          <a:ln cap="flat" cmpd="sng" w="9525">
            <a:solidFill>
              <a:srgbClr val="980000"/>
            </a:solidFill>
            <a:prstDash val="lgDash"/>
            <a:round/>
            <a:headEnd len="sm" w="sm" type="none"/>
            <a:tailEnd len="sm" w="sm" type="none"/>
          </a:ln>
        </p:spPr>
        <p:txBody>
          <a:bodyPr anchorCtr="0" anchor="t" bIns="91425" lIns="91425" spcFirstLastPara="1" rIns="91425" wrap="square" tIns="91425">
            <a:spAutoFit/>
          </a:bodyPr>
          <a:lstStyle/>
          <a:p>
            <a:pPr indent="0" lvl="0" marL="0" rtl="0" algn="l">
              <a:spcBef>
                <a:spcPts val="0"/>
              </a:spcBef>
              <a:spcAft>
                <a:spcPts val="0"/>
              </a:spcAft>
              <a:buNone/>
            </a:pPr>
            <a:r>
              <a:rPr b="1" lang="es-MX" sz="3500">
                <a:solidFill>
                  <a:schemeClr val="lt1"/>
                </a:solidFill>
                <a:latin typeface="Merriweather"/>
                <a:ea typeface="Merriweather"/>
                <a:cs typeface="Merriweather"/>
                <a:sym typeface="Merriweather"/>
              </a:rPr>
              <a:t>pr</a:t>
            </a:r>
            <a:r>
              <a:rPr b="1" lang="es-MX" sz="3500">
                <a:solidFill>
                  <a:schemeClr val="lt1"/>
                </a:solidFill>
                <a:latin typeface="Merriweather"/>
                <a:ea typeface="Merriweather"/>
                <a:cs typeface="Merriweather"/>
                <a:sym typeface="Merriweather"/>
              </a:rPr>
              <a:t>imero</a:t>
            </a:r>
            <a:r>
              <a:rPr b="1" lang="es-MX" sz="3500">
                <a:solidFill>
                  <a:schemeClr val="lt1"/>
                </a:solidFill>
                <a:latin typeface="Merriweather"/>
                <a:ea typeface="Merriweather"/>
                <a:cs typeface="Merriweather"/>
                <a:sym typeface="Merriweather"/>
              </a:rPr>
              <a:t> los</a:t>
            </a:r>
            <a:r>
              <a:rPr lang="es-MX" sz="4300">
                <a:solidFill>
                  <a:schemeClr val="lt1"/>
                </a:solidFill>
              </a:rPr>
              <a:t> </a:t>
            </a:r>
            <a:endParaRPr sz="4300">
              <a:solidFill>
                <a:schemeClr val="lt1"/>
              </a:solidFill>
            </a:endParaRPr>
          </a:p>
        </p:txBody>
      </p:sp>
      <p:sp>
        <p:nvSpPr>
          <p:cNvPr id="393" name="Google Shape;393;g2fe59adaf76_2_13"/>
          <p:cNvSpPr txBox="1"/>
          <p:nvPr/>
        </p:nvSpPr>
        <p:spPr>
          <a:xfrm>
            <a:off x="1898100" y="4067050"/>
            <a:ext cx="3746400" cy="738900"/>
          </a:xfrm>
          <a:prstGeom prst="rect">
            <a:avLst/>
          </a:prstGeom>
          <a:noFill/>
          <a:ln cap="flat" cmpd="sng" w="9525">
            <a:solidFill>
              <a:srgbClr val="980000"/>
            </a:solidFill>
            <a:prstDash val="lgDash"/>
            <a:round/>
            <a:headEnd len="sm" w="sm" type="none"/>
            <a:tailEnd len="sm" w="sm" type="none"/>
          </a:ln>
        </p:spPr>
        <p:txBody>
          <a:bodyPr anchorCtr="0" anchor="t" bIns="91425" lIns="91425" spcFirstLastPara="1" rIns="91425" wrap="square" tIns="91425">
            <a:noAutofit/>
          </a:bodyPr>
          <a:lstStyle/>
          <a:p>
            <a:pPr indent="0" lvl="0" marL="0" rtl="0" algn="l">
              <a:spcBef>
                <a:spcPts val="0"/>
              </a:spcBef>
              <a:spcAft>
                <a:spcPts val="0"/>
              </a:spcAft>
              <a:buNone/>
            </a:pPr>
            <a:r>
              <a:rPr b="1" lang="es-MX" sz="4200">
                <a:solidFill>
                  <a:schemeClr val="lt1"/>
                </a:solidFill>
                <a:latin typeface="Merriweather"/>
                <a:ea typeface="Merriweather"/>
                <a:cs typeface="Merriweather"/>
                <a:sym typeface="Merriweather"/>
              </a:rPr>
              <a:t>P O B R E S</a:t>
            </a:r>
            <a:r>
              <a:rPr b="1" lang="es-MX" sz="4200">
                <a:solidFill>
                  <a:schemeClr val="lt1"/>
                </a:solidFill>
              </a:rPr>
              <a:t>» </a:t>
            </a:r>
            <a:endParaRPr b="1" sz="4200">
              <a:solidFill>
                <a:schemeClr val="lt1"/>
              </a:solidFill>
            </a:endParaRPr>
          </a:p>
        </p:txBody>
      </p:sp>
      <p:pic>
        <p:nvPicPr>
          <p:cNvPr id="394" name="Google Shape;394;g2fe59adaf76_2_13"/>
          <p:cNvPicPr preferRelativeResize="0"/>
          <p:nvPr/>
        </p:nvPicPr>
        <p:blipFill>
          <a:blip r:embed="rId5">
            <a:alphaModFix/>
          </a:blip>
          <a:stretch>
            <a:fillRect/>
          </a:stretch>
        </p:blipFill>
        <p:spPr>
          <a:xfrm>
            <a:off x="6542425" y="1931650"/>
            <a:ext cx="4107600" cy="3080680"/>
          </a:xfrm>
          <a:prstGeom prst="rect">
            <a:avLst/>
          </a:prstGeom>
          <a:solidFill>
            <a:srgbClr val="980000"/>
          </a:solidFill>
          <a:ln>
            <a:noFill/>
          </a:ln>
        </p:spPr>
      </p:pic>
    </p:spTree>
  </p:cSld>
  <p:clrMapOvr>
    <a:masterClrMapping/>
  </p:clrMapOvr>
</p:sld>
</file>

<file path=ppt/slides/slide2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398" name="Shape 398"/>
        <p:cNvGrpSpPr/>
        <p:nvPr/>
      </p:nvGrpSpPr>
      <p:grpSpPr>
        <a:xfrm>
          <a:off x="0" y="0"/>
          <a:ext cx="0" cy="0"/>
          <a:chOff x="0" y="0"/>
          <a:chExt cx="0" cy="0"/>
        </a:xfrm>
      </p:grpSpPr>
      <p:sp>
        <p:nvSpPr>
          <p:cNvPr id="399" name="Google Shape;399;g2f743f69ec8_0_402"/>
          <p:cNvSpPr/>
          <p:nvPr/>
        </p:nvSpPr>
        <p:spPr>
          <a:xfrm>
            <a:off x="755575" y="195217"/>
            <a:ext cx="3732000" cy="836700"/>
          </a:xfrm>
          <a:prstGeom prst="rect">
            <a:avLst/>
          </a:prstGeom>
          <a:solidFill>
            <a:srgbClr val="C32029"/>
          </a:solidFill>
          <a:ln>
            <a:noFill/>
          </a:ln>
        </p:spPr>
        <p:txBody>
          <a:bodyPr anchorCtr="0" anchor="ctr" bIns="60900" lIns="121825" spcFirstLastPara="1" rIns="121825" wrap="square" tIns="60900">
            <a:noAutofit/>
          </a:bodyPr>
          <a:lstStyle/>
          <a:p>
            <a:pPr indent="0" lvl="0" marL="0" marR="0" rtl="0" algn="ctr">
              <a:spcBef>
                <a:spcPts val="0"/>
              </a:spcBef>
              <a:spcAft>
                <a:spcPts val="0"/>
              </a:spcAft>
              <a:buNone/>
            </a:pPr>
            <a:r>
              <a:t/>
            </a:r>
            <a:endParaRPr sz="2399">
              <a:solidFill>
                <a:schemeClr val="lt1"/>
              </a:solidFill>
              <a:latin typeface="Calibri"/>
              <a:ea typeface="Calibri"/>
              <a:cs typeface="Calibri"/>
              <a:sym typeface="Calibri"/>
            </a:endParaRPr>
          </a:p>
        </p:txBody>
      </p:sp>
      <p:sp>
        <p:nvSpPr>
          <p:cNvPr id="400" name="Google Shape;400;g2f743f69ec8_0_402"/>
          <p:cNvSpPr txBox="1"/>
          <p:nvPr/>
        </p:nvSpPr>
        <p:spPr>
          <a:xfrm>
            <a:off x="872275" y="288425"/>
            <a:ext cx="3498600" cy="451200"/>
          </a:xfrm>
          <a:prstGeom prst="rect">
            <a:avLst/>
          </a:prstGeom>
          <a:noFill/>
          <a:ln>
            <a:noFill/>
          </a:ln>
        </p:spPr>
        <p:txBody>
          <a:bodyPr anchorCtr="0" anchor="t" bIns="60900" lIns="121825" spcFirstLastPara="1" rIns="121825" wrap="square" tIns="60900">
            <a:spAutoFit/>
          </a:bodyPr>
          <a:lstStyle/>
          <a:p>
            <a:pPr indent="0" lvl="0" marL="0" marR="0" rtl="0" algn="l">
              <a:spcBef>
                <a:spcPts val="0"/>
              </a:spcBef>
              <a:spcAft>
                <a:spcPts val="0"/>
              </a:spcAft>
              <a:buNone/>
            </a:pPr>
            <a:r>
              <a:rPr b="1" lang="es-MX" sz="2133">
                <a:solidFill>
                  <a:schemeClr val="lt1"/>
                </a:solidFill>
                <a:latin typeface="Montserrat ExtraBold"/>
                <a:ea typeface="Montserrat ExtraBold"/>
                <a:cs typeface="Montserrat ExtraBold"/>
                <a:sym typeface="Montserrat ExtraBold"/>
              </a:rPr>
              <a:t>Humanismo mexicano</a:t>
            </a:r>
            <a:endParaRPr b="1" sz="2133">
              <a:solidFill>
                <a:schemeClr val="lt1"/>
              </a:solidFill>
              <a:latin typeface="Montserrat ExtraBold"/>
              <a:ea typeface="Montserrat ExtraBold"/>
              <a:cs typeface="Montserrat ExtraBold"/>
              <a:sym typeface="Montserrat ExtraBold"/>
            </a:endParaRPr>
          </a:p>
        </p:txBody>
      </p:sp>
      <p:sp>
        <p:nvSpPr>
          <p:cNvPr id="401" name="Google Shape;401;g2f743f69ec8_0_402"/>
          <p:cNvSpPr/>
          <p:nvPr/>
        </p:nvSpPr>
        <p:spPr>
          <a:xfrm>
            <a:off x="9673341" y="1060"/>
            <a:ext cx="2516700" cy="6855900"/>
          </a:xfrm>
          <a:prstGeom prst="rect">
            <a:avLst/>
          </a:prstGeom>
          <a:solidFill>
            <a:srgbClr val="C32029"/>
          </a:solidFill>
          <a:ln>
            <a:noFill/>
          </a:ln>
        </p:spPr>
        <p:txBody>
          <a:bodyPr anchorCtr="0" anchor="ctr" bIns="60900" lIns="121825" spcFirstLastPara="1" rIns="121825" wrap="square" tIns="60900">
            <a:noAutofit/>
          </a:bodyPr>
          <a:lstStyle/>
          <a:p>
            <a:pPr indent="0" lvl="0" marL="0" marR="0" rtl="0" algn="ctr">
              <a:spcBef>
                <a:spcPts val="0"/>
              </a:spcBef>
              <a:spcAft>
                <a:spcPts val="0"/>
              </a:spcAft>
              <a:buNone/>
            </a:pPr>
            <a:r>
              <a:t/>
            </a:r>
            <a:endParaRPr sz="1351">
              <a:solidFill>
                <a:schemeClr val="lt1"/>
              </a:solidFill>
              <a:latin typeface="Calibri"/>
              <a:ea typeface="Calibri"/>
              <a:cs typeface="Calibri"/>
              <a:sym typeface="Calibri"/>
            </a:endParaRPr>
          </a:p>
        </p:txBody>
      </p:sp>
      <p:pic>
        <p:nvPicPr>
          <p:cNvPr id="402" name="Google Shape;402;g2f743f69ec8_0_402"/>
          <p:cNvPicPr preferRelativeResize="0"/>
          <p:nvPr/>
        </p:nvPicPr>
        <p:blipFill rotWithShape="1">
          <a:blip r:embed="rId3">
            <a:alphaModFix/>
          </a:blip>
          <a:srcRect b="0" l="0" r="0" t="0"/>
          <a:stretch/>
        </p:blipFill>
        <p:spPr>
          <a:xfrm>
            <a:off x="10281844" y="650306"/>
            <a:ext cx="1378481" cy="834343"/>
          </a:xfrm>
          <a:prstGeom prst="rect">
            <a:avLst/>
          </a:prstGeom>
          <a:noFill/>
          <a:ln>
            <a:noFill/>
          </a:ln>
        </p:spPr>
      </p:pic>
      <p:pic>
        <p:nvPicPr>
          <p:cNvPr id="403" name="Google Shape;403;g2f743f69ec8_0_402"/>
          <p:cNvPicPr preferRelativeResize="0"/>
          <p:nvPr/>
        </p:nvPicPr>
        <p:blipFill rotWithShape="1">
          <a:blip r:embed="rId4">
            <a:alphaModFix/>
          </a:blip>
          <a:srcRect b="0" l="0" r="0" t="0"/>
          <a:stretch/>
        </p:blipFill>
        <p:spPr>
          <a:xfrm>
            <a:off x="10242926" y="6209395"/>
            <a:ext cx="1531655" cy="292816"/>
          </a:xfrm>
          <a:prstGeom prst="rect">
            <a:avLst/>
          </a:prstGeom>
          <a:noFill/>
          <a:ln>
            <a:noFill/>
          </a:ln>
        </p:spPr>
      </p:pic>
      <p:pic>
        <p:nvPicPr>
          <p:cNvPr id="404" name="Google Shape;404;g2f743f69ec8_0_402" title="Video de WhatsApp 2023-12-13 a las 17.19.09_7cd3662a.mp4">
            <a:hlinkClick r:id="rId5"/>
          </p:cNvPr>
          <p:cNvPicPr preferRelativeResize="0"/>
          <p:nvPr/>
        </p:nvPicPr>
        <p:blipFill>
          <a:blip r:embed="rId6">
            <a:alphaModFix/>
          </a:blip>
          <a:stretch>
            <a:fillRect/>
          </a:stretch>
        </p:blipFill>
        <p:spPr>
          <a:xfrm>
            <a:off x="872275" y="1206217"/>
            <a:ext cx="8077200" cy="4572000"/>
          </a:xfrm>
          <a:prstGeom prst="rect">
            <a:avLst/>
          </a:prstGeom>
          <a:noFill/>
          <a:ln>
            <a:noFill/>
          </a:ln>
        </p:spPr>
      </p:pic>
    </p:spTree>
  </p:cSld>
  <p:clrMapOvr>
    <a:masterClrMapping/>
  </p:clrMapOvr>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404"/>
                                        </p:tgtEl>
                                        <p:attrNameLst>
                                          <p:attrName>style.visibility</p:attrName>
                                        </p:attrNameLst>
                                      </p:cBhvr>
                                      <p:to>
                                        <p:strVal val="visible"/>
                                      </p:to>
                                    </p:set>
                                    <p:animEffect filter="fade" transition="in">
                                      <p:cBhvr>
                                        <p:cTn dur="1000"/>
                                        <p:tgtEl>
                                          <p:spTgt spid="404"/>
                                        </p:tgtEl>
                                      </p:cBhvr>
                                    </p:animEffec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2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408" name="Shape 408"/>
        <p:cNvGrpSpPr/>
        <p:nvPr/>
      </p:nvGrpSpPr>
      <p:grpSpPr>
        <a:xfrm>
          <a:off x="0" y="0"/>
          <a:ext cx="0" cy="0"/>
          <a:chOff x="0" y="0"/>
          <a:chExt cx="0" cy="0"/>
        </a:xfrm>
      </p:grpSpPr>
      <p:sp>
        <p:nvSpPr>
          <p:cNvPr id="409" name="Google Shape;409;g2ff37977147_0_5"/>
          <p:cNvSpPr txBox="1"/>
          <p:nvPr/>
        </p:nvSpPr>
        <p:spPr>
          <a:xfrm>
            <a:off x="1903729" y="2365394"/>
            <a:ext cx="3684300" cy="800400"/>
          </a:xfrm>
          <a:prstGeom prst="rect">
            <a:avLst/>
          </a:prstGeom>
          <a:noFill/>
          <a:ln>
            <a:noFill/>
          </a:ln>
        </p:spPr>
        <p:txBody>
          <a:bodyPr anchorCtr="0" anchor="t" bIns="60925" lIns="121900" spcFirstLastPara="1" rIns="121900" wrap="square" tIns="60925">
            <a:spAutoFit/>
          </a:bodyPr>
          <a:lstStyle/>
          <a:p>
            <a:pPr indent="0" lvl="0" marL="0" marR="0" rtl="0" algn="l">
              <a:lnSpc>
                <a:spcPct val="100000"/>
              </a:lnSpc>
              <a:spcBef>
                <a:spcPts val="0"/>
              </a:spcBef>
              <a:spcAft>
                <a:spcPts val="0"/>
              </a:spcAft>
              <a:buClr>
                <a:srgbClr val="000000"/>
              </a:buClr>
              <a:buSzPts val="4400"/>
              <a:buFont typeface="Arial"/>
              <a:buNone/>
            </a:pPr>
            <a:r>
              <a:rPr b="1" i="0" lang="es-MX" sz="4400" u="none" cap="none" strike="noStrike">
                <a:solidFill>
                  <a:schemeClr val="lt1"/>
                </a:solidFill>
                <a:latin typeface="Montserrat"/>
                <a:ea typeface="Montserrat"/>
                <a:cs typeface="Montserrat"/>
                <a:sym typeface="Montserrat"/>
              </a:rPr>
              <a:t>la política</a:t>
            </a:r>
            <a:r>
              <a:rPr b="0" i="0" lang="es-MX" sz="3200" u="none" cap="none" strike="noStrike">
                <a:solidFill>
                  <a:schemeClr val="lt1"/>
                </a:solidFill>
                <a:latin typeface="Montserrat"/>
                <a:ea typeface="Montserrat"/>
                <a:cs typeface="Montserrat"/>
                <a:sym typeface="Montserrat"/>
              </a:rPr>
              <a:t>?</a:t>
            </a:r>
            <a:endParaRPr b="0" i="0" sz="3200" u="none" cap="none" strike="noStrike">
              <a:solidFill>
                <a:schemeClr val="lt1"/>
              </a:solidFill>
              <a:latin typeface="Montserrat"/>
              <a:ea typeface="Montserrat"/>
              <a:cs typeface="Montserrat"/>
              <a:sym typeface="Montserrat"/>
            </a:endParaRPr>
          </a:p>
        </p:txBody>
      </p:sp>
      <p:pic>
        <p:nvPicPr>
          <p:cNvPr id="410" name="Google Shape;410;g2ff37977147_0_5"/>
          <p:cNvPicPr preferRelativeResize="0"/>
          <p:nvPr/>
        </p:nvPicPr>
        <p:blipFill rotWithShape="1">
          <a:blip r:embed="rId3">
            <a:alphaModFix/>
          </a:blip>
          <a:srcRect b="9" l="0" r="0" t="9"/>
          <a:stretch/>
        </p:blipFill>
        <p:spPr>
          <a:xfrm>
            <a:off x="0" y="0"/>
            <a:ext cx="12188269" cy="6858001"/>
          </a:xfrm>
          <a:prstGeom prst="rect">
            <a:avLst/>
          </a:prstGeom>
          <a:noFill/>
          <a:ln>
            <a:noFill/>
          </a:ln>
        </p:spPr>
      </p:pic>
      <p:sp>
        <p:nvSpPr>
          <p:cNvPr id="411" name="Google Shape;411;g2ff37977147_0_5"/>
          <p:cNvSpPr/>
          <p:nvPr/>
        </p:nvSpPr>
        <p:spPr>
          <a:xfrm>
            <a:off x="0" y="-166325"/>
            <a:ext cx="12192000" cy="7024200"/>
          </a:xfrm>
          <a:prstGeom prst="rect">
            <a:avLst/>
          </a:prstGeom>
          <a:solidFill>
            <a:srgbClr val="980000"/>
          </a:solidFill>
          <a:ln>
            <a:noFill/>
          </a:ln>
        </p:spPr>
        <p:txBody>
          <a:bodyPr anchorCtr="0" anchor="ctr" bIns="81225" lIns="162525" spcFirstLastPara="1" rIns="162525" wrap="square" tIns="81225">
            <a:noAutofit/>
          </a:bodyPr>
          <a:lstStyle/>
          <a:p>
            <a:pPr indent="0" lvl="0" marL="0" marR="0" rtl="0" algn="ctr">
              <a:lnSpc>
                <a:spcPct val="100000"/>
              </a:lnSpc>
              <a:spcBef>
                <a:spcPts val="0"/>
              </a:spcBef>
              <a:spcAft>
                <a:spcPts val="0"/>
              </a:spcAft>
              <a:buClr>
                <a:srgbClr val="000000"/>
              </a:buClr>
              <a:buSzPts val="1900"/>
              <a:buFont typeface="Arial"/>
              <a:buNone/>
            </a:pPr>
            <a:r>
              <a:t/>
            </a:r>
            <a:endParaRPr b="0" i="0" sz="1900" u="none" cap="none" strike="noStrike">
              <a:solidFill>
                <a:srgbClr val="FFFFFF"/>
              </a:solidFill>
              <a:latin typeface="Calibri"/>
              <a:ea typeface="Calibri"/>
              <a:cs typeface="Calibri"/>
              <a:sym typeface="Calibri"/>
            </a:endParaRPr>
          </a:p>
        </p:txBody>
      </p:sp>
      <p:grpSp>
        <p:nvGrpSpPr>
          <p:cNvPr id="412" name="Google Shape;412;g2ff37977147_0_5"/>
          <p:cNvGrpSpPr/>
          <p:nvPr/>
        </p:nvGrpSpPr>
        <p:grpSpPr>
          <a:xfrm>
            <a:off x="9615477" y="237860"/>
            <a:ext cx="2182624" cy="800387"/>
            <a:chOff x="7021500" y="4167848"/>
            <a:chExt cx="1437450" cy="323102"/>
          </a:xfrm>
        </p:grpSpPr>
        <p:pic>
          <p:nvPicPr>
            <p:cNvPr id="413" name="Google Shape;413;g2ff37977147_0_5"/>
            <p:cNvPicPr preferRelativeResize="0"/>
            <p:nvPr/>
          </p:nvPicPr>
          <p:blipFill rotWithShape="1">
            <a:blip r:embed="rId4">
              <a:alphaModFix/>
            </a:blip>
            <a:srcRect b="0" l="0" r="0" t="0"/>
            <a:stretch/>
          </p:blipFill>
          <p:spPr>
            <a:xfrm>
              <a:off x="7021500" y="4167850"/>
              <a:ext cx="807941" cy="323100"/>
            </a:xfrm>
            <a:prstGeom prst="rect">
              <a:avLst/>
            </a:prstGeom>
            <a:noFill/>
            <a:ln>
              <a:noFill/>
            </a:ln>
          </p:spPr>
        </p:pic>
        <p:pic>
          <p:nvPicPr>
            <p:cNvPr id="414" name="Google Shape;414;g2ff37977147_0_5"/>
            <p:cNvPicPr preferRelativeResize="0"/>
            <p:nvPr/>
          </p:nvPicPr>
          <p:blipFill rotWithShape="1">
            <a:blip r:embed="rId5">
              <a:alphaModFix/>
            </a:blip>
            <a:srcRect b="0" l="0" r="0" t="0"/>
            <a:stretch/>
          </p:blipFill>
          <p:spPr>
            <a:xfrm>
              <a:off x="7918475" y="4167848"/>
              <a:ext cx="540475" cy="323100"/>
            </a:xfrm>
            <a:prstGeom prst="rect">
              <a:avLst/>
            </a:prstGeom>
            <a:noFill/>
            <a:ln>
              <a:noFill/>
            </a:ln>
          </p:spPr>
        </p:pic>
      </p:grpSp>
      <p:sp>
        <p:nvSpPr>
          <p:cNvPr id="415" name="Google Shape;415;g2ff37977147_0_5"/>
          <p:cNvSpPr txBox="1"/>
          <p:nvPr/>
        </p:nvSpPr>
        <p:spPr>
          <a:xfrm>
            <a:off x="451725" y="3013575"/>
            <a:ext cx="6080700" cy="27072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None/>
            </a:pPr>
            <a:r>
              <a:t/>
            </a:r>
            <a:endParaRPr sz="1700">
              <a:solidFill>
                <a:schemeClr val="lt1"/>
              </a:solidFill>
              <a:latin typeface="Calibri"/>
              <a:ea typeface="Calibri"/>
              <a:cs typeface="Calibri"/>
              <a:sym typeface="Calibri"/>
            </a:endParaRPr>
          </a:p>
          <a:p>
            <a:pPr indent="0" lvl="0" marL="0" rtl="0" algn="just">
              <a:spcBef>
                <a:spcPts val="0"/>
              </a:spcBef>
              <a:spcAft>
                <a:spcPts val="0"/>
              </a:spcAft>
              <a:buNone/>
            </a:pPr>
            <a:r>
              <a:rPr lang="es-MX" sz="2000">
                <a:solidFill>
                  <a:schemeClr val="lt1"/>
                </a:solidFill>
                <a:latin typeface="Merriweather"/>
                <a:ea typeface="Merriweather"/>
                <a:cs typeface="Merriweather"/>
                <a:sym typeface="Merriweather"/>
              </a:rPr>
              <a:t>El humanismo mexicano expresa la toma de conciencia de los lazos de interdependencia que </a:t>
            </a:r>
            <a:r>
              <a:rPr lang="es-MX" sz="2000">
                <a:solidFill>
                  <a:schemeClr val="lt1"/>
                </a:solidFill>
                <a:latin typeface="Merriweather"/>
                <a:ea typeface="Merriweather"/>
                <a:cs typeface="Merriweather"/>
                <a:sym typeface="Merriweather"/>
              </a:rPr>
              <a:t>vincula </a:t>
            </a:r>
            <a:r>
              <a:rPr lang="es-MX" sz="2000">
                <a:solidFill>
                  <a:schemeClr val="lt1"/>
                </a:solidFill>
                <a:latin typeface="Merriweather"/>
                <a:ea typeface="Merriweather"/>
                <a:cs typeface="Merriweather"/>
                <a:sym typeface="Merriweather"/>
              </a:rPr>
              <a:t>nuestros destinos </a:t>
            </a:r>
            <a:r>
              <a:rPr lang="es-MX" sz="2000">
                <a:solidFill>
                  <a:schemeClr val="lt1"/>
                </a:solidFill>
                <a:latin typeface="Merriweather"/>
                <a:ea typeface="Merriweather"/>
                <a:cs typeface="Merriweather"/>
                <a:sym typeface="Merriweather"/>
              </a:rPr>
              <a:t>personales a una misma suerte colectiva</a:t>
            </a:r>
            <a:r>
              <a:rPr lang="es-MX" sz="1600">
                <a:solidFill>
                  <a:schemeClr val="lt1"/>
                </a:solidFill>
                <a:latin typeface="Merriweather"/>
                <a:ea typeface="Merriweather"/>
                <a:cs typeface="Merriweather"/>
                <a:sym typeface="Merriweather"/>
              </a:rPr>
              <a:t> </a:t>
            </a:r>
            <a:r>
              <a:rPr lang="es-MX" sz="1800">
                <a:solidFill>
                  <a:schemeClr val="lt1"/>
                </a:solidFill>
                <a:latin typeface="Merriweather"/>
                <a:ea typeface="Merriweather"/>
                <a:cs typeface="Merriweather"/>
                <a:sym typeface="Merriweather"/>
              </a:rPr>
              <a:t> </a:t>
            </a:r>
            <a:endParaRPr sz="1800">
              <a:solidFill>
                <a:schemeClr val="lt1"/>
              </a:solidFill>
              <a:latin typeface="Merriweather"/>
              <a:ea typeface="Merriweather"/>
              <a:cs typeface="Merriweather"/>
              <a:sym typeface="Merriweather"/>
            </a:endParaRPr>
          </a:p>
          <a:p>
            <a:pPr indent="0" lvl="0" marL="0" rtl="0" algn="just">
              <a:spcBef>
                <a:spcPts val="0"/>
              </a:spcBef>
              <a:spcAft>
                <a:spcPts val="0"/>
              </a:spcAft>
              <a:buNone/>
            </a:pPr>
            <a:r>
              <a:t/>
            </a:r>
            <a:endParaRPr b="1" sz="1600">
              <a:solidFill>
                <a:schemeClr val="lt1"/>
              </a:solidFill>
              <a:latin typeface="Merriweather"/>
              <a:ea typeface="Merriweather"/>
              <a:cs typeface="Merriweather"/>
              <a:sym typeface="Merriweather"/>
            </a:endParaRPr>
          </a:p>
          <a:p>
            <a:pPr indent="0" lvl="0" marL="0" rtl="0" algn="l">
              <a:spcBef>
                <a:spcPts val="0"/>
              </a:spcBef>
              <a:spcAft>
                <a:spcPts val="0"/>
              </a:spcAft>
              <a:buNone/>
            </a:pPr>
            <a:r>
              <a:t/>
            </a:r>
            <a:endParaRPr>
              <a:solidFill>
                <a:schemeClr val="lt1"/>
              </a:solidFill>
              <a:latin typeface="Merriweather"/>
              <a:ea typeface="Merriweather"/>
              <a:cs typeface="Merriweather"/>
              <a:sym typeface="Merriweather"/>
            </a:endParaRPr>
          </a:p>
          <a:p>
            <a:pPr indent="0" lvl="0" marL="0" rtl="0" algn="l">
              <a:spcBef>
                <a:spcPts val="0"/>
              </a:spcBef>
              <a:spcAft>
                <a:spcPts val="0"/>
              </a:spcAft>
              <a:buNone/>
            </a:pPr>
            <a:r>
              <a:rPr lang="es-MX">
                <a:solidFill>
                  <a:schemeClr val="lt1"/>
                </a:solidFill>
                <a:latin typeface="Merriweather"/>
                <a:ea typeface="Merriweather"/>
                <a:cs typeface="Merriweather"/>
                <a:sym typeface="Merriweather"/>
              </a:rPr>
              <a:t>Adrián Velázquez Ramírez, “Razones del humanismo mexicano”, </a:t>
            </a:r>
            <a:r>
              <a:rPr i="1" lang="es-MX">
                <a:solidFill>
                  <a:schemeClr val="lt1"/>
                </a:solidFill>
                <a:latin typeface="Merriweather"/>
                <a:ea typeface="Merriweather"/>
                <a:cs typeface="Merriweather"/>
                <a:sym typeface="Merriweather"/>
              </a:rPr>
              <a:t>Revista Conciencias N°8</a:t>
            </a:r>
            <a:endParaRPr b="1" sz="1700">
              <a:solidFill>
                <a:schemeClr val="lt1"/>
              </a:solidFill>
              <a:latin typeface="Merriweather"/>
              <a:ea typeface="Merriweather"/>
              <a:cs typeface="Merriweather"/>
              <a:sym typeface="Merriweather"/>
            </a:endParaRPr>
          </a:p>
          <a:p>
            <a:pPr indent="0" lvl="0" marL="0" rtl="0" algn="just">
              <a:spcBef>
                <a:spcPts val="0"/>
              </a:spcBef>
              <a:spcAft>
                <a:spcPts val="0"/>
              </a:spcAft>
              <a:buNone/>
            </a:pPr>
            <a:r>
              <a:t/>
            </a:r>
            <a:endParaRPr b="1" sz="1600">
              <a:solidFill>
                <a:schemeClr val="lt1"/>
              </a:solidFill>
              <a:latin typeface="Merriweather"/>
              <a:ea typeface="Merriweather"/>
              <a:cs typeface="Merriweather"/>
              <a:sym typeface="Merriweather"/>
            </a:endParaRPr>
          </a:p>
          <a:p>
            <a:pPr indent="0" lvl="0" marL="0" rtl="0" algn="just">
              <a:spcBef>
                <a:spcPts val="0"/>
              </a:spcBef>
              <a:spcAft>
                <a:spcPts val="0"/>
              </a:spcAft>
              <a:buNone/>
            </a:pPr>
            <a:r>
              <a:t/>
            </a:r>
            <a:endParaRPr b="1" sz="1600">
              <a:solidFill>
                <a:schemeClr val="lt1"/>
              </a:solidFill>
              <a:latin typeface="Merriweather"/>
              <a:ea typeface="Merriweather"/>
              <a:cs typeface="Merriweather"/>
              <a:sym typeface="Merriweather"/>
            </a:endParaRPr>
          </a:p>
          <a:p>
            <a:pPr indent="0" lvl="0" marL="0" rtl="0" algn="just">
              <a:spcBef>
                <a:spcPts val="0"/>
              </a:spcBef>
              <a:spcAft>
                <a:spcPts val="0"/>
              </a:spcAft>
              <a:buNone/>
            </a:pPr>
            <a:r>
              <a:t/>
            </a:r>
            <a:endParaRPr b="1" sz="1600">
              <a:solidFill>
                <a:schemeClr val="lt1"/>
              </a:solidFill>
              <a:latin typeface="Merriweather"/>
              <a:ea typeface="Merriweather"/>
              <a:cs typeface="Merriweather"/>
              <a:sym typeface="Merriweather"/>
            </a:endParaRPr>
          </a:p>
          <a:p>
            <a:pPr indent="0" lvl="0" marL="0" rtl="0" algn="just">
              <a:spcBef>
                <a:spcPts val="0"/>
              </a:spcBef>
              <a:spcAft>
                <a:spcPts val="0"/>
              </a:spcAft>
              <a:buNone/>
            </a:pPr>
            <a:r>
              <a:t/>
            </a:r>
            <a:endParaRPr b="1" sz="1600">
              <a:solidFill>
                <a:schemeClr val="lt1"/>
              </a:solidFill>
              <a:latin typeface="Merriweather"/>
              <a:ea typeface="Merriweather"/>
              <a:cs typeface="Merriweather"/>
              <a:sym typeface="Merriweather"/>
            </a:endParaRPr>
          </a:p>
          <a:p>
            <a:pPr indent="0" lvl="0" marL="0" rtl="0" algn="just">
              <a:spcBef>
                <a:spcPts val="0"/>
              </a:spcBef>
              <a:spcAft>
                <a:spcPts val="0"/>
              </a:spcAft>
              <a:buNone/>
            </a:pPr>
            <a:r>
              <a:t/>
            </a:r>
            <a:endParaRPr b="1" sz="1600">
              <a:solidFill>
                <a:schemeClr val="lt1"/>
              </a:solidFill>
              <a:latin typeface="Merriweather"/>
              <a:ea typeface="Merriweather"/>
              <a:cs typeface="Merriweather"/>
              <a:sym typeface="Merriweather"/>
            </a:endParaRPr>
          </a:p>
          <a:p>
            <a:pPr indent="0" lvl="0" marL="0" rtl="0" algn="just">
              <a:spcBef>
                <a:spcPts val="0"/>
              </a:spcBef>
              <a:spcAft>
                <a:spcPts val="0"/>
              </a:spcAft>
              <a:buNone/>
            </a:pPr>
            <a:r>
              <a:t/>
            </a:r>
            <a:endParaRPr b="1" sz="1600">
              <a:solidFill>
                <a:schemeClr val="lt1"/>
              </a:solidFill>
              <a:latin typeface="Merriweather"/>
              <a:ea typeface="Merriweather"/>
              <a:cs typeface="Merriweather"/>
              <a:sym typeface="Merriweather"/>
            </a:endParaRPr>
          </a:p>
          <a:p>
            <a:pPr indent="0" lvl="0" marL="0" rtl="0" algn="r">
              <a:spcBef>
                <a:spcPts val="0"/>
              </a:spcBef>
              <a:spcAft>
                <a:spcPts val="0"/>
              </a:spcAft>
              <a:buNone/>
            </a:pPr>
            <a:r>
              <a:t/>
            </a:r>
            <a:endParaRPr b="1" sz="1600">
              <a:solidFill>
                <a:schemeClr val="lt1"/>
              </a:solidFill>
              <a:latin typeface="Merriweather"/>
              <a:ea typeface="Merriweather"/>
              <a:cs typeface="Merriweather"/>
              <a:sym typeface="Merriweather"/>
            </a:endParaRPr>
          </a:p>
          <a:p>
            <a:pPr indent="0" lvl="0" marL="0" rtl="0" algn="just">
              <a:spcBef>
                <a:spcPts val="0"/>
              </a:spcBef>
              <a:spcAft>
                <a:spcPts val="0"/>
              </a:spcAft>
              <a:buNone/>
            </a:pPr>
            <a:r>
              <a:t/>
            </a:r>
            <a:endParaRPr b="1" sz="1600">
              <a:solidFill>
                <a:schemeClr val="lt1"/>
              </a:solidFill>
              <a:latin typeface="Merriweather"/>
              <a:ea typeface="Merriweather"/>
              <a:cs typeface="Merriweather"/>
              <a:sym typeface="Merriweather"/>
            </a:endParaRPr>
          </a:p>
          <a:p>
            <a:pPr indent="0" lvl="0" marL="0" rtl="0" algn="r">
              <a:spcBef>
                <a:spcPts val="0"/>
              </a:spcBef>
              <a:spcAft>
                <a:spcPts val="0"/>
              </a:spcAft>
              <a:buClr>
                <a:schemeClr val="dk1"/>
              </a:buClr>
              <a:buSzPts val="1100"/>
              <a:buFont typeface="Arial"/>
              <a:buNone/>
            </a:pPr>
            <a:r>
              <a:t/>
            </a:r>
            <a:endParaRPr sz="1300">
              <a:solidFill>
                <a:schemeClr val="lt1"/>
              </a:solidFill>
              <a:latin typeface="Merriweather"/>
              <a:ea typeface="Merriweather"/>
              <a:cs typeface="Merriweather"/>
              <a:sym typeface="Merriweather"/>
            </a:endParaRPr>
          </a:p>
        </p:txBody>
      </p:sp>
      <p:sp>
        <p:nvSpPr>
          <p:cNvPr id="416" name="Google Shape;416;g2ff37977147_0_5"/>
          <p:cNvSpPr/>
          <p:nvPr/>
        </p:nvSpPr>
        <p:spPr>
          <a:xfrm>
            <a:off x="495125" y="237850"/>
            <a:ext cx="6777000" cy="2044200"/>
          </a:xfrm>
          <a:prstGeom prst="wedgeRectCallout">
            <a:avLst>
              <a:gd fmla="val -20833" name="adj1"/>
              <a:gd fmla="val 62500" name="adj2"/>
            </a:avLst>
          </a:prstGeom>
          <a:solidFill>
            <a:srgbClr val="660000"/>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Clr>
                <a:schemeClr val="dk1"/>
              </a:buClr>
              <a:buSzPts val="3200"/>
              <a:buFont typeface="Arial"/>
              <a:buNone/>
            </a:pPr>
            <a:r>
              <a:rPr b="1" lang="es-MX" sz="3600">
                <a:solidFill>
                  <a:schemeClr val="lt1"/>
                </a:solidFill>
                <a:latin typeface="Montserrat"/>
                <a:ea typeface="Montserrat"/>
                <a:cs typeface="Montserrat"/>
                <a:sym typeface="Montserrat"/>
              </a:rPr>
              <a:t>Para profundizar en el humanismo mexicano</a:t>
            </a:r>
            <a:endParaRPr sz="1000">
              <a:latin typeface="Calibri"/>
              <a:ea typeface="Calibri"/>
              <a:cs typeface="Calibri"/>
              <a:sym typeface="Calibri"/>
            </a:endParaRPr>
          </a:p>
        </p:txBody>
      </p:sp>
      <p:pic>
        <p:nvPicPr>
          <p:cNvPr id="417" name="Google Shape;417;g2ff37977147_0_5"/>
          <p:cNvPicPr preferRelativeResize="0"/>
          <p:nvPr/>
        </p:nvPicPr>
        <p:blipFill rotWithShape="1">
          <a:blip r:embed="rId6">
            <a:alphaModFix/>
          </a:blip>
          <a:srcRect b="0" l="0" r="66510" t="0"/>
          <a:stretch/>
        </p:blipFill>
        <p:spPr>
          <a:xfrm>
            <a:off x="6662625" y="3013575"/>
            <a:ext cx="1346225" cy="2707075"/>
          </a:xfrm>
          <a:prstGeom prst="rect">
            <a:avLst/>
          </a:prstGeom>
          <a:gradFill>
            <a:gsLst>
              <a:gs pos="0">
                <a:srgbClr val="8E2C2D">
                  <a:alpha val="80000"/>
                </a:srgbClr>
              </a:gs>
              <a:gs pos="51000">
                <a:srgbClr val="8E2C2D">
                  <a:alpha val="80000"/>
                </a:srgbClr>
              </a:gs>
              <a:gs pos="100000">
                <a:srgbClr val="C32029"/>
              </a:gs>
            </a:gsLst>
            <a:lin ang="0" scaled="0"/>
          </a:gradFill>
          <a:ln>
            <a:noFill/>
          </a:ln>
        </p:spPr>
      </p:pic>
      <p:pic>
        <p:nvPicPr>
          <p:cNvPr id="418" name="Google Shape;418;g2ff37977147_0_5"/>
          <p:cNvPicPr preferRelativeResize="0"/>
          <p:nvPr/>
        </p:nvPicPr>
        <p:blipFill rotWithShape="1">
          <a:blip r:embed="rId6">
            <a:alphaModFix/>
          </a:blip>
          <a:srcRect b="0" l="38420" r="29034" t="0"/>
          <a:stretch/>
        </p:blipFill>
        <p:spPr>
          <a:xfrm>
            <a:off x="8139050" y="3013587"/>
            <a:ext cx="1346225" cy="2707050"/>
          </a:xfrm>
          <a:prstGeom prst="rect">
            <a:avLst/>
          </a:prstGeom>
          <a:gradFill>
            <a:gsLst>
              <a:gs pos="0">
                <a:srgbClr val="8E2C2D">
                  <a:alpha val="80000"/>
                </a:srgbClr>
              </a:gs>
              <a:gs pos="51000">
                <a:srgbClr val="8E2C2D">
                  <a:alpha val="80000"/>
                </a:srgbClr>
              </a:gs>
              <a:gs pos="100000">
                <a:srgbClr val="C32029"/>
              </a:gs>
            </a:gsLst>
            <a:lin ang="0" scaled="0"/>
          </a:gradFill>
          <a:ln>
            <a:noFill/>
          </a:ln>
        </p:spPr>
      </p:pic>
      <p:pic>
        <p:nvPicPr>
          <p:cNvPr id="419" name="Google Shape;419;g2ff37977147_0_5"/>
          <p:cNvPicPr preferRelativeResize="0"/>
          <p:nvPr/>
        </p:nvPicPr>
        <p:blipFill rotWithShape="1">
          <a:blip r:embed="rId6">
            <a:alphaModFix/>
          </a:blip>
          <a:srcRect b="0" l="73909" r="0" t="0"/>
          <a:stretch/>
        </p:blipFill>
        <p:spPr>
          <a:xfrm>
            <a:off x="9615475" y="3013575"/>
            <a:ext cx="1219200" cy="2707075"/>
          </a:xfrm>
          <a:prstGeom prst="rect">
            <a:avLst/>
          </a:prstGeom>
          <a:gradFill>
            <a:gsLst>
              <a:gs pos="0">
                <a:srgbClr val="8E2C2D">
                  <a:alpha val="80000"/>
                </a:srgbClr>
              </a:gs>
              <a:gs pos="51000">
                <a:srgbClr val="8E2C2D">
                  <a:alpha val="80000"/>
                </a:srgbClr>
              </a:gs>
              <a:gs pos="100000">
                <a:srgbClr val="C32029"/>
              </a:gs>
            </a:gsLst>
            <a:lin ang="0" scaled="0"/>
          </a:gradFill>
          <a:ln>
            <a:noFill/>
          </a:ln>
        </p:spPr>
      </p:pic>
    </p:spTree>
  </p:cSld>
  <p:clrMapOvr>
    <a:masterClrMapping/>
  </p:clrMapOvr>
  <p:timing>
    <p:tnLst>
      <p:par>
        <p:cTn dur="indefinite" nodeType="tmRoot" restart="never">
          <p:childTnLst>
            <p:seq concurrent="1" nextAc="seek">
              <p:cTn dur="indefinite" id="2" nodeType="mainSeq">
                <p:childTnLst>
                  <p:par>
                    <p:cTn fill="hold">
                      <p:stCondLst>
                        <p:cond delay="indefinite"/>
                        <p:cond evt="onBegin" delay="0">
                          <p:tn val="2"/>
                        </p:cond>
                      </p:stCondLst>
                      <p:childTnLst>
                        <p:par>
                          <p:cTn fill="hold">
                            <p:stCondLst>
                              <p:cond delay="0"/>
                            </p:stCondLst>
                            <p:childTnLst>
                              <p:par>
                                <p:cTn fill="hold" nodeType="withEffect" presetClass="entr" presetID="10" presetSubtype="0">
                                  <p:stCondLst>
                                    <p:cond delay="0"/>
                                  </p:stCondLst>
                                  <p:childTnLst>
                                    <p:set>
                                      <p:cBhvr>
                                        <p:cTn dur="1" fill="hold">
                                          <p:stCondLst>
                                            <p:cond delay="0"/>
                                          </p:stCondLst>
                                        </p:cTn>
                                        <p:tgtEl>
                                          <p:spTgt spid="409"/>
                                        </p:tgtEl>
                                        <p:attrNameLst>
                                          <p:attrName>style.visibility</p:attrName>
                                        </p:attrNameLst>
                                      </p:cBhvr>
                                      <p:to>
                                        <p:strVal val="visible"/>
                                      </p:to>
                                    </p:set>
                                    <p:animEffect filter="fade" transition="in">
                                      <p:cBhvr>
                                        <p:cTn dur="500"/>
                                        <p:tgtEl>
                                          <p:spTgt spid="409"/>
                                        </p:tgtEl>
                                      </p:cBhvr>
                                    </p:animEffec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2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423" name="Shape 423"/>
        <p:cNvGrpSpPr/>
        <p:nvPr/>
      </p:nvGrpSpPr>
      <p:grpSpPr>
        <a:xfrm>
          <a:off x="0" y="0"/>
          <a:ext cx="0" cy="0"/>
          <a:chOff x="0" y="0"/>
          <a:chExt cx="0" cy="0"/>
        </a:xfrm>
      </p:grpSpPr>
      <p:sp>
        <p:nvSpPr>
          <p:cNvPr id="424" name="Google Shape;424;g2ff37977147_3_0"/>
          <p:cNvSpPr/>
          <p:nvPr/>
        </p:nvSpPr>
        <p:spPr>
          <a:xfrm>
            <a:off x="754133" y="49982"/>
            <a:ext cx="5619300" cy="645900"/>
          </a:xfrm>
          <a:prstGeom prst="rect">
            <a:avLst/>
          </a:prstGeom>
          <a:solidFill>
            <a:srgbClr val="C32029"/>
          </a:solidFill>
          <a:ln>
            <a:noFill/>
          </a:ln>
        </p:spPr>
        <p:txBody>
          <a:bodyPr anchorCtr="0" anchor="ctr" bIns="60925" lIns="121900" spcFirstLastPara="1" rIns="121900" wrap="square" tIns="60925">
            <a:noAutofit/>
          </a:bodyPr>
          <a:lstStyle/>
          <a:p>
            <a:pPr indent="0" lvl="0" marL="0" marR="0" rtl="0" algn="ctr">
              <a:lnSpc>
                <a:spcPct val="100000"/>
              </a:lnSpc>
              <a:spcBef>
                <a:spcPts val="0"/>
              </a:spcBef>
              <a:spcAft>
                <a:spcPts val="0"/>
              </a:spcAft>
              <a:buClr>
                <a:srgbClr val="000000"/>
              </a:buClr>
              <a:buSzPts val="2400"/>
              <a:buFont typeface="Arial"/>
              <a:buNone/>
            </a:pPr>
            <a:r>
              <a:t/>
            </a:r>
            <a:endParaRPr b="0" i="0" sz="2400" u="none" cap="none" strike="noStrike">
              <a:solidFill>
                <a:schemeClr val="lt1"/>
              </a:solidFill>
              <a:latin typeface="Calibri"/>
              <a:ea typeface="Calibri"/>
              <a:cs typeface="Calibri"/>
              <a:sym typeface="Calibri"/>
            </a:endParaRPr>
          </a:p>
        </p:txBody>
      </p:sp>
      <p:sp>
        <p:nvSpPr>
          <p:cNvPr id="425" name="Google Shape;425;g2ff37977147_3_0"/>
          <p:cNvSpPr txBox="1"/>
          <p:nvPr/>
        </p:nvSpPr>
        <p:spPr>
          <a:xfrm>
            <a:off x="754133" y="88235"/>
            <a:ext cx="5465100" cy="569400"/>
          </a:xfrm>
          <a:prstGeom prst="rect">
            <a:avLst/>
          </a:prstGeom>
          <a:noFill/>
          <a:ln>
            <a:noFill/>
          </a:ln>
        </p:spPr>
        <p:txBody>
          <a:bodyPr anchorCtr="0" anchor="t" bIns="60925" lIns="121900" spcFirstLastPara="1" rIns="121900" wrap="square" tIns="60925">
            <a:spAutoFit/>
          </a:bodyPr>
          <a:lstStyle/>
          <a:p>
            <a:pPr indent="0" lvl="0" marL="0" marR="0" rtl="0" algn="l">
              <a:lnSpc>
                <a:spcPct val="100000"/>
              </a:lnSpc>
              <a:spcBef>
                <a:spcPts val="0"/>
              </a:spcBef>
              <a:spcAft>
                <a:spcPts val="0"/>
              </a:spcAft>
              <a:buClr>
                <a:srgbClr val="000000"/>
              </a:buClr>
              <a:buSzPts val="2700"/>
              <a:buFont typeface="Arial"/>
              <a:buNone/>
            </a:pPr>
            <a:r>
              <a:rPr b="1" lang="es-MX" sz="2900">
                <a:solidFill>
                  <a:schemeClr val="lt1"/>
                </a:solidFill>
                <a:latin typeface="Montserrat ExtraBold"/>
                <a:ea typeface="Montserrat ExtraBold"/>
                <a:cs typeface="Montserrat ExtraBold"/>
                <a:sym typeface="Montserrat ExtraBold"/>
              </a:rPr>
              <a:t>La 4T: utopía en acto</a:t>
            </a:r>
            <a:endParaRPr b="1" i="0" sz="2900" u="none" cap="none" strike="noStrike">
              <a:solidFill>
                <a:schemeClr val="lt1"/>
              </a:solidFill>
              <a:latin typeface="Montserrat ExtraBold"/>
              <a:ea typeface="Montserrat ExtraBold"/>
              <a:cs typeface="Montserrat ExtraBold"/>
              <a:sym typeface="Montserrat ExtraBold"/>
            </a:endParaRPr>
          </a:p>
        </p:txBody>
      </p:sp>
      <p:sp>
        <p:nvSpPr>
          <p:cNvPr id="426" name="Google Shape;426;g2ff37977147_3_0"/>
          <p:cNvSpPr/>
          <p:nvPr/>
        </p:nvSpPr>
        <p:spPr>
          <a:xfrm>
            <a:off x="9884135" y="-1566"/>
            <a:ext cx="2304900" cy="6860700"/>
          </a:xfrm>
          <a:prstGeom prst="rect">
            <a:avLst/>
          </a:prstGeom>
          <a:solidFill>
            <a:srgbClr val="C32029"/>
          </a:solidFill>
          <a:ln>
            <a:noFill/>
          </a:ln>
        </p:spPr>
        <p:txBody>
          <a:bodyPr anchorCtr="0" anchor="ctr" bIns="60925" lIns="121900" spcFirstLastPara="1" rIns="121900" wrap="square" tIns="60925">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lt1"/>
              </a:solidFill>
              <a:latin typeface="Calibri"/>
              <a:ea typeface="Calibri"/>
              <a:cs typeface="Calibri"/>
              <a:sym typeface="Calibri"/>
            </a:endParaRPr>
          </a:p>
        </p:txBody>
      </p:sp>
      <p:pic>
        <p:nvPicPr>
          <p:cNvPr id="427" name="Google Shape;427;g2ff37977147_3_0"/>
          <p:cNvPicPr preferRelativeResize="0"/>
          <p:nvPr/>
        </p:nvPicPr>
        <p:blipFill rotWithShape="1">
          <a:blip r:embed="rId3">
            <a:alphaModFix/>
          </a:blip>
          <a:srcRect b="-5697" l="0" r="0" t="0"/>
          <a:stretch/>
        </p:blipFill>
        <p:spPr>
          <a:xfrm>
            <a:off x="10276333" y="648135"/>
            <a:ext cx="1381931" cy="882464"/>
          </a:xfrm>
          <a:prstGeom prst="rect">
            <a:avLst/>
          </a:prstGeom>
          <a:noFill/>
          <a:ln>
            <a:noFill/>
          </a:ln>
        </p:spPr>
      </p:pic>
      <p:pic>
        <p:nvPicPr>
          <p:cNvPr id="428" name="Google Shape;428;g2ff37977147_3_0"/>
          <p:cNvPicPr preferRelativeResize="0"/>
          <p:nvPr/>
        </p:nvPicPr>
        <p:blipFill rotWithShape="1">
          <a:blip r:embed="rId4">
            <a:alphaModFix/>
          </a:blip>
          <a:srcRect b="-10" l="0" r="49143" t="-4134"/>
          <a:stretch/>
        </p:blipFill>
        <p:spPr>
          <a:xfrm>
            <a:off x="9931433" y="6019257"/>
            <a:ext cx="943136" cy="369087"/>
          </a:xfrm>
          <a:prstGeom prst="rect">
            <a:avLst/>
          </a:prstGeom>
          <a:noFill/>
          <a:ln>
            <a:noFill/>
          </a:ln>
        </p:spPr>
      </p:pic>
      <p:pic>
        <p:nvPicPr>
          <p:cNvPr id="429" name="Google Shape;429;g2ff37977147_3_0"/>
          <p:cNvPicPr preferRelativeResize="0"/>
          <p:nvPr/>
        </p:nvPicPr>
        <p:blipFill rotWithShape="1">
          <a:blip r:embed="rId5">
            <a:alphaModFix/>
          </a:blip>
          <a:srcRect b="0" l="0" r="0" t="0"/>
          <a:stretch/>
        </p:blipFill>
        <p:spPr>
          <a:xfrm>
            <a:off x="10874567" y="6019257"/>
            <a:ext cx="1076925" cy="430667"/>
          </a:xfrm>
          <a:prstGeom prst="rect">
            <a:avLst/>
          </a:prstGeom>
          <a:noFill/>
          <a:ln>
            <a:noFill/>
          </a:ln>
        </p:spPr>
      </p:pic>
      <p:sp>
        <p:nvSpPr>
          <p:cNvPr id="430" name="Google Shape;430;g2ff37977147_3_0"/>
          <p:cNvSpPr txBox="1"/>
          <p:nvPr/>
        </p:nvSpPr>
        <p:spPr>
          <a:xfrm>
            <a:off x="754133" y="1899335"/>
            <a:ext cx="6142500" cy="323100"/>
          </a:xfrm>
          <a:prstGeom prst="rect">
            <a:avLst/>
          </a:prstGeom>
          <a:noFill/>
          <a:ln>
            <a:noFill/>
          </a:ln>
        </p:spPr>
        <p:txBody>
          <a:bodyPr anchorCtr="0" anchor="t" bIns="60925" lIns="121900" spcFirstLastPara="1" rIns="121900" wrap="square" tIns="60925">
            <a:spAutoFit/>
          </a:bodyPr>
          <a:lstStyle/>
          <a:p>
            <a:pPr indent="0" lvl="0" marL="0" marR="0" rtl="0" algn="r">
              <a:lnSpc>
                <a:spcPct val="100000"/>
              </a:lnSpc>
              <a:spcBef>
                <a:spcPts val="1300"/>
              </a:spcBef>
              <a:spcAft>
                <a:spcPts val="0"/>
              </a:spcAft>
              <a:buClr>
                <a:srgbClr val="000000"/>
              </a:buClr>
              <a:buSzPts val="1300"/>
              <a:buFont typeface="Arial"/>
              <a:buNone/>
            </a:pPr>
            <a:r>
              <a:t/>
            </a:r>
            <a:endParaRPr b="0" i="0" sz="1300" u="none" cap="none" strike="noStrike">
              <a:solidFill>
                <a:schemeClr val="dk1"/>
              </a:solidFill>
              <a:latin typeface="Montserrat"/>
              <a:ea typeface="Montserrat"/>
              <a:cs typeface="Montserrat"/>
              <a:sym typeface="Montserrat"/>
            </a:endParaRPr>
          </a:p>
        </p:txBody>
      </p:sp>
      <p:sp>
        <p:nvSpPr>
          <p:cNvPr id="431" name="Google Shape;431;g2ff37977147_3_0"/>
          <p:cNvSpPr txBox="1"/>
          <p:nvPr/>
        </p:nvSpPr>
        <p:spPr>
          <a:xfrm>
            <a:off x="858133" y="4055308"/>
            <a:ext cx="5934300" cy="415500"/>
          </a:xfrm>
          <a:prstGeom prst="rect">
            <a:avLst/>
          </a:prstGeom>
          <a:noFill/>
          <a:ln>
            <a:noFill/>
          </a:ln>
        </p:spPr>
        <p:txBody>
          <a:bodyPr anchorCtr="0" anchor="t" bIns="60925" lIns="121900" spcFirstLastPara="1" rIns="121900" wrap="square" tIns="60925">
            <a:spAutoFit/>
          </a:bodyPr>
          <a:lstStyle/>
          <a:p>
            <a:pPr indent="0" lvl="0" marL="0" marR="0" rtl="0" algn="l">
              <a:lnSpc>
                <a:spcPct val="100000"/>
              </a:lnSpc>
              <a:spcBef>
                <a:spcPts val="0"/>
              </a:spcBef>
              <a:spcAft>
                <a:spcPts val="1300"/>
              </a:spcAft>
              <a:buClr>
                <a:srgbClr val="000000"/>
              </a:buClr>
              <a:buSzPts val="3500"/>
              <a:buFont typeface="Arial"/>
              <a:buNone/>
            </a:pPr>
            <a:r>
              <a:t/>
            </a:r>
            <a:endParaRPr b="0" i="0" sz="1900" u="none" cap="none" strike="noStrike">
              <a:solidFill>
                <a:schemeClr val="dk1"/>
              </a:solidFill>
              <a:latin typeface="Montserrat"/>
              <a:ea typeface="Montserrat"/>
              <a:cs typeface="Montserrat"/>
              <a:sym typeface="Montserrat"/>
            </a:endParaRPr>
          </a:p>
        </p:txBody>
      </p:sp>
      <p:sp>
        <p:nvSpPr>
          <p:cNvPr id="432" name="Google Shape;432;g2ff37977147_3_0"/>
          <p:cNvSpPr txBox="1"/>
          <p:nvPr/>
        </p:nvSpPr>
        <p:spPr>
          <a:xfrm>
            <a:off x="754125" y="862375"/>
            <a:ext cx="8917200" cy="5456700"/>
          </a:xfrm>
          <a:prstGeom prst="rect">
            <a:avLst/>
          </a:prstGeom>
          <a:noFill/>
          <a:ln>
            <a:noFill/>
          </a:ln>
        </p:spPr>
        <p:txBody>
          <a:bodyPr anchorCtr="0" anchor="t" bIns="91425" lIns="91425" spcFirstLastPara="1" rIns="91425" wrap="square" tIns="91425">
            <a:spAutoFit/>
          </a:bodyPr>
          <a:lstStyle/>
          <a:p>
            <a:pPr indent="0" lvl="0" marL="0" rtl="0" algn="just">
              <a:lnSpc>
                <a:spcPct val="150000"/>
              </a:lnSpc>
              <a:spcBef>
                <a:spcPts val="0"/>
              </a:spcBef>
              <a:spcAft>
                <a:spcPts val="0"/>
              </a:spcAft>
              <a:buClr>
                <a:schemeClr val="dk1"/>
              </a:buClr>
              <a:buSzPts val="1100"/>
              <a:buFont typeface="Arial"/>
              <a:buNone/>
            </a:pPr>
            <a:r>
              <a:t/>
            </a:r>
            <a:endParaRPr b="1" sz="2000">
              <a:solidFill>
                <a:schemeClr val="dk1"/>
              </a:solidFill>
              <a:latin typeface="Montserrat"/>
              <a:ea typeface="Montserrat"/>
              <a:cs typeface="Montserrat"/>
              <a:sym typeface="Montserrat"/>
            </a:endParaRPr>
          </a:p>
          <a:p>
            <a:pPr indent="0" lvl="0" marL="0" rtl="0" algn="just">
              <a:lnSpc>
                <a:spcPct val="150000"/>
              </a:lnSpc>
              <a:spcBef>
                <a:spcPts val="0"/>
              </a:spcBef>
              <a:spcAft>
                <a:spcPts val="0"/>
              </a:spcAft>
              <a:buClr>
                <a:schemeClr val="dk1"/>
              </a:buClr>
              <a:buSzPts val="1100"/>
              <a:buFont typeface="Arial"/>
              <a:buNone/>
            </a:pPr>
            <a:r>
              <a:t/>
            </a:r>
            <a:endParaRPr b="1" sz="2000">
              <a:solidFill>
                <a:schemeClr val="dk1"/>
              </a:solidFill>
              <a:latin typeface="Montserrat"/>
              <a:ea typeface="Montserrat"/>
              <a:cs typeface="Montserrat"/>
              <a:sym typeface="Montserrat"/>
            </a:endParaRPr>
          </a:p>
          <a:p>
            <a:pPr indent="0" lvl="0" marL="0" rtl="0" algn="just">
              <a:lnSpc>
                <a:spcPct val="100000"/>
              </a:lnSpc>
              <a:spcBef>
                <a:spcPts val="0"/>
              </a:spcBef>
              <a:spcAft>
                <a:spcPts val="0"/>
              </a:spcAft>
              <a:buClr>
                <a:schemeClr val="dk1"/>
              </a:buClr>
              <a:buSzPts val="1100"/>
              <a:buFont typeface="Arial"/>
              <a:buNone/>
            </a:pPr>
            <a:r>
              <a:rPr b="1" lang="es-MX" sz="2000">
                <a:solidFill>
                  <a:schemeClr val="dk1"/>
                </a:solidFill>
                <a:latin typeface="Montserrat"/>
                <a:ea typeface="Montserrat"/>
                <a:cs typeface="Montserrat"/>
                <a:sym typeface="Montserrat"/>
              </a:rPr>
              <a:t>«La política es, en esencia, la conducción de las esperanzas colectivas y el Estado, como síntesis jerarquizada de la sociedad, es el monopolio de estas esperanzas» </a:t>
            </a:r>
            <a:endParaRPr b="1" sz="2000">
              <a:solidFill>
                <a:schemeClr val="dk1"/>
              </a:solidFill>
              <a:latin typeface="Montserrat"/>
              <a:ea typeface="Montserrat"/>
              <a:cs typeface="Montserrat"/>
              <a:sym typeface="Montserrat"/>
            </a:endParaRPr>
          </a:p>
          <a:p>
            <a:pPr indent="0" lvl="0" marL="0" rtl="0" algn="r">
              <a:lnSpc>
                <a:spcPct val="150000"/>
              </a:lnSpc>
              <a:spcBef>
                <a:spcPts val="1000"/>
              </a:spcBef>
              <a:spcAft>
                <a:spcPts val="0"/>
              </a:spcAft>
              <a:buNone/>
            </a:pPr>
            <a:r>
              <a:rPr b="1" lang="es-MX" sz="1700">
                <a:solidFill>
                  <a:schemeClr val="dk1"/>
                </a:solidFill>
                <a:latin typeface="Montserrat"/>
                <a:ea typeface="Montserrat"/>
                <a:cs typeface="Montserrat"/>
                <a:sym typeface="Montserrat"/>
              </a:rPr>
              <a:t>(Álvaro García Linera, </a:t>
            </a:r>
            <a:r>
              <a:rPr b="1" i="1" lang="es-MX" sz="1700">
                <a:solidFill>
                  <a:schemeClr val="dk1"/>
                </a:solidFill>
                <a:latin typeface="Montserrat"/>
                <a:ea typeface="Montserrat"/>
                <a:cs typeface="Montserrat"/>
                <a:sym typeface="Montserrat"/>
              </a:rPr>
              <a:t>La política como disputa de las esperanzas,</a:t>
            </a:r>
            <a:r>
              <a:rPr b="1" lang="es-MX" sz="1700">
                <a:solidFill>
                  <a:schemeClr val="dk1"/>
                </a:solidFill>
                <a:latin typeface="Montserrat"/>
                <a:ea typeface="Montserrat"/>
                <a:cs typeface="Montserrat"/>
                <a:sym typeface="Montserrat"/>
              </a:rPr>
              <a:t> p. 66).</a:t>
            </a:r>
            <a:endParaRPr b="1" sz="1700">
              <a:solidFill>
                <a:schemeClr val="dk1"/>
              </a:solidFill>
              <a:latin typeface="Montserrat"/>
              <a:ea typeface="Montserrat"/>
              <a:cs typeface="Montserrat"/>
              <a:sym typeface="Montserrat"/>
            </a:endParaRPr>
          </a:p>
          <a:p>
            <a:pPr indent="0" lvl="0" marL="0" rtl="0" algn="l">
              <a:lnSpc>
                <a:spcPct val="150000"/>
              </a:lnSpc>
              <a:spcBef>
                <a:spcPts val="1000"/>
              </a:spcBef>
              <a:spcAft>
                <a:spcPts val="0"/>
              </a:spcAft>
              <a:buNone/>
            </a:pPr>
            <a:r>
              <a:t/>
            </a:r>
            <a:endParaRPr sz="2000">
              <a:solidFill>
                <a:schemeClr val="dk1"/>
              </a:solidFill>
              <a:latin typeface="Montserrat"/>
              <a:ea typeface="Montserrat"/>
              <a:cs typeface="Montserrat"/>
              <a:sym typeface="Montserrat"/>
            </a:endParaRPr>
          </a:p>
          <a:p>
            <a:pPr indent="0" lvl="0" marL="0" rtl="0" algn="r">
              <a:lnSpc>
                <a:spcPct val="150000"/>
              </a:lnSpc>
              <a:spcBef>
                <a:spcPts val="0"/>
              </a:spcBef>
              <a:spcAft>
                <a:spcPts val="0"/>
              </a:spcAft>
              <a:buNone/>
            </a:pPr>
            <a:r>
              <a:rPr b="1" lang="es-MX" sz="2400">
                <a:solidFill>
                  <a:schemeClr val="dk1"/>
                </a:solidFill>
                <a:latin typeface="Montserrat"/>
                <a:ea typeface="Montserrat"/>
                <a:cs typeface="Montserrat"/>
                <a:sym typeface="Montserrat"/>
              </a:rPr>
              <a:t>La utopía en acto articula </a:t>
            </a:r>
            <a:r>
              <a:rPr b="1" i="1" lang="es-MX" sz="2400">
                <a:solidFill>
                  <a:schemeClr val="dk1"/>
                </a:solidFill>
                <a:latin typeface="Montserrat"/>
                <a:ea typeface="Montserrat"/>
                <a:cs typeface="Montserrat"/>
                <a:sym typeface="Montserrat"/>
              </a:rPr>
              <a:t>lo mejor más próximo</a:t>
            </a:r>
            <a:r>
              <a:rPr b="1" lang="es-MX" sz="2400">
                <a:solidFill>
                  <a:schemeClr val="dk1"/>
                </a:solidFill>
                <a:latin typeface="Montserrat"/>
                <a:ea typeface="Montserrat"/>
                <a:cs typeface="Montserrat"/>
                <a:sym typeface="Montserrat"/>
              </a:rPr>
              <a:t> y </a:t>
            </a:r>
            <a:r>
              <a:rPr b="1" i="1" lang="es-MX" sz="2400">
                <a:solidFill>
                  <a:schemeClr val="dk1"/>
                </a:solidFill>
                <a:latin typeface="Montserrat"/>
                <a:ea typeface="Montserrat"/>
                <a:cs typeface="Montserrat"/>
                <a:sym typeface="Montserrat"/>
              </a:rPr>
              <a:t>lo mejor de todo</a:t>
            </a:r>
            <a:endParaRPr b="1" i="1" sz="2400">
              <a:solidFill>
                <a:schemeClr val="dk1"/>
              </a:solidFill>
              <a:latin typeface="Montserrat"/>
              <a:ea typeface="Montserrat"/>
              <a:cs typeface="Montserrat"/>
              <a:sym typeface="Montserrat"/>
            </a:endParaRPr>
          </a:p>
          <a:p>
            <a:pPr indent="0" lvl="0" marL="0" rtl="0" algn="l">
              <a:lnSpc>
                <a:spcPct val="150000"/>
              </a:lnSpc>
              <a:spcBef>
                <a:spcPts val="1000"/>
              </a:spcBef>
              <a:spcAft>
                <a:spcPts val="0"/>
              </a:spcAft>
              <a:buClr>
                <a:schemeClr val="dk1"/>
              </a:buClr>
              <a:buSzPts val="1100"/>
              <a:buFont typeface="Arial"/>
              <a:buNone/>
            </a:pPr>
            <a:r>
              <a:t/>
            </a:r>
            <a:endParaRPr sz="2000">
              <a:solidFill>
                <a:schemeClr val="dk1"/>
              </a:solidFill>
              <a:latin typeface="Montserrat"/>
              <a:ea typeface="Montserrat"/>
              <a:cs typeface="Montserrat"/>
              <a:sym typeface="Montserrat"/>
            </a:endParaRPr>
          </a:p>
          <a:p>
            <a:pPr indent="0" lvl="0" marL="0" rtl="0" algn="just">
              <a:spcBef>
                <a:spcPts val="0"/>
              </a:spcBef>
              <a:spcAft>
                <a:spcPts val="0"/>
              </a:spcAft>
              <a:buNone/>
            </a:pPr>
            <a:r>
              <a:t/>
            </a:r>
            <a:endParaRPr sz="2000">
              <a:solidFill>
                <a:schemeClr val="dk1"/>
              </a:solidFill>
              <a:latin typeface="Calibri"/>
              <a:ea typeface="Calibri"/>
              <a:cs typeface="Calibri"/>
              <a:sym typeface="Calibri"/>
            </a:endParaRPr>
          </a:p>
          <a:p>
            <a:pPr indent="0" lvl="0" marL="0" rtl="0" algn="r">
              <a:spcBef>
                <a:spcPts val="0"/>
              </a:spcBef>
              <a:spcAft>
                <a:spcPts val="0"/>
              </a:spcAft>
              <a:buNone/>
            </a:pPr>
            <a:r>
              <a:t/>
            </a:r>
            <a:endParaRPr sz="2000">
              <a:solidFill>
                <a:schemeClr val="dk1"/>
              </a:solidFill>
              <a:latin typeface="Calibri"/>
              <a:ea typeface="Calibri"/>
              <a:cs typeface="Calibri"/>
              <a:sym typeface="Calibri"/>
            </a:endParaRPr>
          </a:p>
        </p:txBody>
      </p:sp>
    </p:spTree>
  </p:cSld>
  <p:clrMapOvr>
    <a:masterClrMapping/>
  </p:clrMapOvr>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430"/>
                                        </p:tgtEl>
                                        <p:attrNameLst>
                                          <p:attrName>style.visibility</p:attrName>
                                        </p:attrNameLst>
                                      </p:cBhvr>
                                      <p:to>
                                        <p:strVal val="visible"/>
                                      </p:to>
                                    </p:set>
                                    <p:animEffect filter="fade" transition="in">
                                      <p:cBhvr>
                                        <p:cTn dur="1000"/>
                                        <p:tgtEl>
                                          <p:spTgt spid="430"/>
                                        </p:tgtEl>
                                      </p:cBhvr>
                                    </p:animEffect>
                                  </p:childTnLst>
                                </p:cTn>
                              </p:par>
                            </p:childTnLst>
                          </p:cTn>
                        </p:par>
                      </p:childTnLst>
                    </p:cTn>
                  </p:par>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431"/>
                                        </p:tgtEl>
                                        <p:attrNameLst>
                                          <p:attrName>style.visibility</p:attrName>
                                        </p:attrNameLst>
                                      </p:cBhvr>
                                      <p:to>
                                        <p:strVal val="visible"/>
                                      </p:to>
                                    </p:set>
                                    <p:animEffect filter="fade" transition="in">
                                      <p:cBhvr>
                                        <p:cTn dur="1000"/>
                                        <p:tgtEl>
                                          <p:spTgt spid="431"/>
                                        </p:tgtEl>
                                      </p:cBhvr>
                                    </p:animEffec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2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436" name="Shape 436"/>
        <p:cNvGrpSpPr/>
        <p:nvPr/>
      </p:nvGrpSpPr>
      <p:grpSpPr>
        <a:xfrm>
          <a:off x="0" y="0"/>
          <a:ext cx="0" cy="0"/>
          <a:chOff x="0" y="0"/>
          <a:chExt cx="0" cy="0"/>
        </a:xfrm>
      </p:grpSpPr>
      <p:sp>
        <p:nvSpPr>
          <p:cNvPr id="437" name="Google Shape;437;g2fe59adaf76_7_0"/>
          <p:cNvSpPr/>
          <p:nvPr/>
        </p:nvSpPr>
        <p:spPr>
          <a:xfrm>
            <a:off x="755575" y="195217"/>
            <a:ext cx="3732000" cy="836700"/>
          </a:xfrm>
          <a:prstGeom prst="rect">
            <a:avLst/>
          </a:prstGeom>
          <a:solidFill>
            <a:srgbClr val="C32029"/>
          </a:solidFill>
          <a:ln>
            <a:noFill/>
          </a:ln>
        </p:spPr>
        <p:txBody>
          <a:bodyPr anchorCtr="0" anchor="ctr" bIns="60900" lIns="121825" spcFirstLastPara="1" rIns="121825" wrap="square" tIns="60900">
            <a:noAutofit/>
          </a:bodyPr>
          <a:lstStyle/>
          <a:p>
            <a:pPr indent="0" lvl="0" marL="0" marR="0" rtl="0" algn="ctr">
              <a:spcBef>
                <a:spcPts val="0"/>
              </a:spcBef>
              <a:spcAft>
                <a:spcPts val="0"/>
              </a:spcAft>
              <a:buNone/>
            </a:pPr>
            <a:r>
              <a:t/>
            </a:r>
            <a:endParaRPr sz="2399">
              <a:solidFill>
                <a:schemeClr val="lt1"/>
              </a:solidFill>
              <a:latin typeface="Calibri"/>
              <a:ea typeface="Calibri"/>
              <a:cs typeface="Calibri"/>
              <a:sym typeface="Calibri"/>
            </a:endParaRPr>
          </a:p>
        </p:txBody>
      </p:sp>
      <p:sp>
        <p:nvSpPr>
          <p:cNvPr id="438" name="Google Shape;438;g2fe59adaf76_7_0"/>
          <p:cNvSpPr txBox="1"/>
          <p:nvPr/>
        </p:nvSpPr>
        <p:spPr>
          <a:xfrm>
            <a:off x="872275" y="288425"/>
            <a:ext cx="3498600" cy="451200"/>
          </a:xfrm>
          <a:prstGeom prst="rect">
            <a:avLst/>
          </a:prstGeom>
          <a:noFill/>
          <a:ln>
            <a:noFill/>
          </a:ln>
        </p:spPr>
        <p:txBody>
          <a:bodyPr anchorCtr="0" anchor="t" bIns="60900" lIns="121825" spcFirstLastPara="1" rIns="121825" wrap="square" tIns="60900">
            <a:spAutoFit/>
          </a:bodyPr>
          <a:lstStyle/>
          <a:p>
            <a:pPr indent="0" lvl="0" marL="0" marR="0" rtl="0" algn="l">
              <a:spcBef>
                <a:spcPts val="0"/>
              </a:spcBef>
              <a:spcAft>
                <a:spcPts val="0"/>
              </a:spcAft>
              <a:buNone/>
            </a:pPr>
            <a:r>
              <a:rPr b="1" lang="es-MX" sz="2133">
                <a:solidFill>
                  <a:schemeClr val="lt1"/>
                </a:solidFill>
                <a:latin typeface="Montserrat ExtraBold"/>
                <a:ea typeface="Montserrat ExtraBold"/>
                <a:cs typeface="Montserrat ExtraBold"/>
                <a:sym typeface="Montserrat ExtraBold"/>
              </a:rPr>
              <a:t>Humanismo mexicano</a:t>
            </a:r>
            <a:endParaRPr b="1" sz="2133">
              <a:solidFill>
                <a:schemeClr val="lt1"/>
              </a:solidFill>
              <a:latin typeface="Montserrat ExtraBold"/>
              <a:ea typeface="Montserrat ExtraBold"/>
              <a:cs typeface="Montserrat ExtraBold"/>
              <a:sym typeface="Montserrat ExtraBold"/>
            </a:endParaRPr>
          </a:p>
        </p:txBody>
      </p:sp>
      <p:sp>
        <p:nvSpPr>
          <p:cNvPr id="439" name="Google Shape;439;g2fe59adaf76_7_0"/>
          <p:cNvSpPr/>
          <p:nvPr/>
        </p:nvSpPr>
        <p:spPr>
          <a:xfrm>
            <a:off x="9673341" y="1060"/>
            <a:ext cx="2516700" cy="6855900"/>
          </a:xfrm>
          <a:prstGeom prst="rect">
            <a:avLst/>
          </a:prstGeom>
          <a:solidFill>
            <a:srgbClr val="C32029"/>
          </a:solidFill>
          <a:ln>
            <a:noFill/>
          </a:ln>
        </p:spPr>
        <p:txBody>
          <a:bodyPr anchorCtr="0" anchor="ctr" bIns="60900" lIns="121825" spcFirstLastPara="1" rIns="121825" wrap="square" tIns="60900">
            <a:noAutofit/>
          </a:bodyPr>
          <a:lstStyle/>
          <a:p>
            <a:pPr indent="0" lvl="0" marL="0" marR="0" rtl="0" algn="ctr">
              <a:spcBef>
                <a:spcPts val="0"/>
              </a:spcBef>
              <a:spcAft>
                <a:spcPts val="0"/>
              </a:spcAft>
              <a:buNone/>
            </a:pPr>
            <a:r>
              <a:t/>
            </a:r>
            <a:endParaRPr sz="1351">
              <a:solidFill>
                <a:schemeClr val="lt1"/>
              </a:solidFill>
              <a:latin typeface="Calibri"/>
              <a:ea typeface="Calibri"/>
              <a:cs typeface="Calibri"/>
              <a:sym typeface="Calibri"/>
            </a:endParaRPr>
          </a:p>
        </p:txBody>
      </p:sp>
      <p:pic>
        <p:nvPicPr>
          <p:cNvPr id="440" name="Google Shape;440;g2fe59adaf76_7_0"/>
          <p:cNvPicPr preferRelativeResize="0"/>
          <p:nvPr/>
        </p:nvPicPr>
        <p:blipFill rotWithShape="1">
          <a:blip r:embed="rId3">
            <a:alphaModFix/>
          </a:blip>
          <a:srcRect b="0" l="0" r="0" t="0"/>
          <a:stretch/>
        </p:blipFill>
        <p:spPr>
          <a:xfrm>
            <a:off x="10281844" y="650306"/>
            <a:ext cx="1378481" cy="834343"/>
          </a:xfrm>
          <a:prstGeom prst="rect">
            <a:avLst/>
          </a:prstGeom>
          <a:noFill/>
          <a:ln>
            <a:noFill/>
          </a:ln>
        </p:spPr>
      </p:pic>
      <p:pic>
        <p:nvPicPr>
          <p:cNvPr id="441" name="Google Shape;441;g2fe59adaf76_7_0"/>
          <p:cNvPicPr preferRelativeResize="0"/>
          <p:nvPr/>
        </p:nvPicPr>
        <p:blipFill rotWithShape="1">
          <a:blip r:embed="rId4">
            <a:alphaModFix/>
          </a:blip>
          <a:srcRect b="0" l="0" r="0" t="0"/>
          <a:stretch/>
        </p:blipFill>
        <p:spPr>
          <a:xfrm>
            <a:off x="10242926" y="6209395"/>
            <a:ext cx="1531655" cy="292816"/>
          </a:xfrm>
          <a:prstGeom prst="rect">
            <a:avLst/>
          </a:prstGeom>
          <a:noFill/>
          <a:ln>
            <a:noFill/>
          </a:ln>
        </p:spPr>
      </p:pic>
      <p:sp>
        <p:nvSpPr>
          <p:cNvPr id="442" name="Google Shape;442;g2fe59adaf76_7_0"/>
          <p:cNvSpPr txBox="1"/>
          <p:nvPr/>
        </p:nvSpPr>
        <p:spPr>
          <a:xfrm>
            <a:off x="872275" y="1543200"/>
            <a:ext cx="8408100" cy="4108200"/>
          </a:xfrm>
          <a:prstGeom prst="rect">
            <a:avLst/>
          </a:prstGeom>
          <a:noFill/>
          <a:ln>
            <a:noFill/>
          </a:ln>
        </p:spPr>
        <p:txBody>
          <a:bodyPr anchorCtr="0" anchor="t" bIns="91425" lIns="91425" spcFirstLastPara="1" rIns="91425" wrap="square" tIns="91425">
            <a:noAutofit/>
          </a:bodyPr>
          <a:lstStyle/>
          <a:p>
            <a:pPr indent="-368300" lvl="0" marL="457200" rtl="0" algn="l">
              <a:spcBef>
                <a:spcPts val="0"/>
              </a:spcBef>
              <a:spcAft>
                <a:spcPts val="0"/>
              </a:spcAft>
              <a:buClr>
                <a:schemeClr val="dk1"/>
              </a:buClr>
              <a:buSzPts val="2200"/>
              <a:buChar char="●"/>
            </a:pPr>
            <a:r>
              <a:rPr lang="es-MX" sz="2200">
                <a:solidFill>
                  <a:schemeClr val="dk1"/>
                </a:solidFill>
              </a:rPr>
              <a:t>Filosofía viva y práctica →  Reservorio de ideas, preceptos y principios de las pasadas transformaciones de nuestro país (comunalidad, justicia social, reciprocidad, colaboración, solidaridad), actualizables en las coyunturas.</a:t>
            </a:r>
            <a:endParaRPr sz="2200">
              <a:solidFill>
                <a:schemeClr val="dk1"/>
              </a:solidFill>
            </a:endParaRPr>
          </a:p>
          <a:p>
            <a:pPr indent="0" lvl="0" marL="0" rtl="0" algn="l">
              <a:spcBef>
                <a:spcPts val="0"/>
              </a:spcBef>
              <a:spcAft>
                <a:spcPts val="0"/>
              </a:spcAft>
              <a:buNone/>
            </a:pPr>
            <a:r>
              <a:t/>
            </a:r>
            <a:endParaRPr sz="2200">
              <a:solidFill>
                <a:schemeClr val="dk1"/>
              </a:solidFill>
            </a:endParaRPr>
          </a:p>
          <a:p>
            <a:pPr indent="-368300" lvl="0" marL="457200" rtl="0" algn="l">
              <a:spcBef>
                <a:spcPts val="0"/>
              </a:spcBef>
              <a:spcAft>
                <a:spcPts val="0"/>
              </a:spcAft>
              <a:buClr>
                <a:schemeClr val="dk1"/>
              </a:buClr>
              <a:buSzPts val="2200"/>
              <a:buChar char="●"/>
            </a:pPr>
            <a:r>
              <a:rPr lang="es-MX" sz="2200">
                <a:solidFill>
                  <a:schemeClr val="dk1"/>
                </a:solidFill>
              </a:rPr>
              <a:t>C</a:t>
            </a:r>
            <a:r>
              <a:rPr lang="es-MX" sz="2200">
                <a:solidFill>
                  <a:schemeClr val="dk1"/>
                </a:solidFill>
              </a:rPr>
              <a:t>riterio máximo: Anteponer a los más desfavorecidos.</a:t>
            </a:r>
            <a:endParaRPr sz="2200">
              <a:solidFill>
                <a:schemeClr val="dk1"/>
              </a:solidFill>
            </a:endParaRPr>
          </a:p>
          <a:p>
            <a:pPr indent="0" lvl="0" marL="0" rtl="0" algn="l">
              <a:spcBef>
                <a:spcPts val="0"/>
              </a:spcBef>
              <a:spcAft>
                <a:spcPts val="0"/>
              </a:spcAft>
              <a:buNone/>
            </a:pPr>
            <a:r>
              <a:t/>
            </a:r>
            <a:endParaRPr sz="2200">
              <a:solidFill>
                <a:schemeClr val="dk1"/>
              </a:solidFill>
              <a:highlight>
                <a:schemeClr val="lt1"/>
              </a:highlight>
            </a:endParaRPr>
          </a:p>
          <a:p>
            <a:pPr indent="0" lvl="0" marL="0" rtl="0" algn="l">
              <a:spcBef>
                <a:spcPts val="0"/>
              </a:spcBef>
              <a:spcAft>
                <a:spcPts val="0"/>
              </a:spcAft>
              <a:buNone/>
            </a:pPr>
            <a:r>
              <a:rPr i="1" lang="es-MX" sz="2200">
                <a:solidFill>
                  <a:schemeClr val="dk1"/>
                </a:solidFill>
                <a:highlight>
                  <a:schemeClr val="lt1"/>
                </a:highlight>
              </a:rPr>
              <a:t>Hacia una economía moral </a:t>
            </a:r>
            <a:r>
              <a:rPr lang="es-MX" sz="2200">
                <a:solidFill>
                  <a:schemeClr val="dk1"/>
                </a:solidFill>
                <a:highlight>
                  <a:schemeClr val="lt1"/>
                </a:highlight>
              </a:rPr>
              <a:t>(2019):</a:t>
            </a:r>
            <a:endParaRPr sz="2200">
              <a:solidFill>
                <a:schemeClr val="dk1"/>
              </a:solidFill>
              <a:highlight>
                <a:schemeClr val="lt1"/>
              </a:highlight>
            </a:endParaRPr>
          </a:p>
          <a:p>
            <a:pPr indent="-368300" lvl="0" marL="457200" rtl="0" algn="l">
              <a:spcBef>
                <a:spcPts val="0"/>
              </a:spcBef>
              <a:spcAft>
                <a:spcPts val="0"/>
              </a:spcAft>
              <a:buClr>
                <a:schemeClr val="dk1"/>
              </a:buClr>
              <a:buSzPts val="2200"/>
              <a:buAutoNum type="arabicPeriod"/>
            </a:pPr>
            <a:r>
              <a:rPr lang="es-MX" sz="2200">
                <a:solidFill>
                  <a:schemeClr val="dk1"/>
                </a:solidFill>
                <a:highlight>
                  <a:schemeClr val="lt1"/>
                </a:highlight>
              </a:rPr>
              <a:t>Garantizar condiciones de vida dignas para todos.</a:t>
            </a:r>
            <a:endParaRPr sz="2200">
              <a:solidFill>
                <a:schemeClr val="dk1"/>
              </a:solidFill>
              <a:highlight>
                <a:schemeClr val="lt1"/>
              </a:highlight>
            </a:endParaRPr>
          </a:p>
          <a:p>
            <a:pPr indent="-368300" lvl="0" marL="457200" rtl="0" algn="l">
              <a:spcBef>
                <a:spcPts val="0"/>
              </a:spcBef>
              <a:spcAft>
                <a:spcPts val="0"/>
              </a:spcAft>
              <a:buClr>
                <a:schemeClr val="dk1"/>
              </a:buClr>
              <a:buSzPts val="2200"/>
              <a:buAutoNum type="arabicPeriod"/>
            </a:pPr>
            <a:r>
              <a:rPr lang="es-MX" sz="2200">
                <a:solidFill>
                  <a:schemeClr val="dk1"/>
                </a:solidFill>
                <a:highlight>
                  <a:schemeClr val="lt1"/>
                </a:highlight>
              </a:rPr>
              <a:t>El pueblo, soberano de su propio destino político</a:t>
            </a:r>
            <a:endParaRPr sz="2200">
              <a:solidFill>
                <a:schemeClr val="dk1"/>
              </a:solidFill>
              <a:highlight>
                <a:schemeClr val="lt1"/>
              </a:highlight>
            </a:endParaRPr>
          </a:p>
          <a:p>
            <a:pPr indent="-368300" lvl="0" marL="457200" rtl="0" algn="l">
              <a:spcBef>
                <a:spcPts val="0"/>
              </a:spcBef>
              <a:spcAft>
                <a:spcPts val="0"/>
              </a:spcAft>
              <a:buClr>
                <a:schemeClr val="dk1"/>
              </a:buClr>
              <a:buSzPts val="2200"/>
              <a:buAutoNum type="arabicPeriod"/>
            </a:pPr>
            <a:r>
              <a:rPr lang="es-MX" sz="2200">
                <a:solidFill>
                  <a:schemeClr val="dk1"/>
                </a:solidFill>
                <a:highlight>
                  <a:schemeClr val="lt1"/>
                </a:highlight>
              </a:rPr>
              <a:t>Progreso económico con justicia </a:t>
            </a:r>
            <a:endParaRPr sz="2200">
              <a:solidFill>
                <a:schemeClr val="dk1"/>
              </a:solidFill>
              <a:highlight>
                <a:schemeClr val="lt1"/>
              </a:highlight>
            </a:endParaRPr>
          </a:p>
          <a:p>
            <a:pPr indent="0" lvl="0" marL="0" rtl="0" algn="l">
              <a:spcBef>
                <a:spcPts val="0"/>
              </a:spcBef>
              <a:spcAft>
                <a:spcPts val="0"/>
              </a:spcAft>
              <a:buClr>
                <a:schemeClr val="dk1"/>
              </a:buClr>
              <a:buSzPts val="1100"/>
              <a:buFont typeface="Arial"/>
              <a:buNone/>
            </a:pPr>
            <a:r>
              <a:t/>
            </a:r>
            <a:endParaRPr sz="2200">
              <a:solidFill>
                <a:schemeClr val="dk1"/>
              </a:solidFill>
            </a:endParaRPr>
          </a:p>
          <a:p>
            <a:pPr indent="0" lvl="0" marL="0" rtl="0" algn="l">
              <a:spcBef>
                <a:spcPts val="0"/>
              </a:spcBef>
              <a:spcAft>
                <a:spcPts val="0"/>
              </a:spcAft>
              <a:buNone/>
            </a:pPr>
            <a:r>
              <a:t/>
            </a:r>
            <a:endParaRPr sz="2200">
              <a:solidFill>
                <a:schemeClr val="dk1"/>
              </a:solidFill>
            </a:endParaRPr>
          </a:p>
        </p:txBody>
      </p:sp>
    </p:spTree>
  </p:cSld>
  <p:clrMapOvr>
    <a:masterClrMapping/>
  </p:clrMapOvr>
</p:sld>
</file>

<file path=ppt/slides/slide2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447" name="Shape 447"/>
        <p:cNvGrpSpPr/>
        <p:nvPr/>
      </p:nvGrpSpPr>
      <p:grpSpPr>
        <a:xfrm>
          <a:off x="0" y="0"/>
          <a:ext cx="0" cy="0"/>
          <a:chOff x="0" y="0"/>
          <a:chExt cx="0" cy="0"/>
        </a:xfrm>
      </p:grpSpPr>
      <p:sp>
        <p:nvSpPr>
          <p:cNvPr id="448" name="Google Shape;448;g2f743f69ec8_0_394"/>
          <p:cNvSpPr txBox="1"/>
          <p:nvPr>
            <p:ph type="title"/>
          </p:nvPr>
        </p:nvSpPr>
        <p:spPr>
          <a:xfrm>
            <a:off x="838200" y="365125"/>
            <a:ext cx="10515600" cy="1325700"/>
          </a:xfrm>
          <a:prstGeom prst="rect">
            <a:avLst/>
          </a:prstGeom>
        </p:spPr>
        <p:txBody>
          <a:bodyPr anchorCtr="0" anchor="ctr" bIns="45700" lIns="91425" spcFirstLastPara="1" rIns="91425" wrap="square" tIns="45700">
            <a:normAutofit/>
          </a:bodyPr>
          <a:lstStyle/>
          <a:p>
            <a:pPr indent="0" lvl="0" marL="0" rtl="0" algn="l">
              <a:spcBef>
                <a:spcPts val="0"/>
              </a:spcBef>
              <a:spcAft>
                <a:spcPts val="0"/>
              </a:spcAft>
              <a:buNone/>
            </a:pPr>
            <a:r>
              <a:t/>
            </a:r>
            <a:endParaRPr/>
          </a:p>
        </p:txBody>
      </p:sp>
      <p:sp>
        <p:nvSpPr>
          <p:cNvPr id="449" name="Google Shape;449;g2f743f69ec8_0_394"/>
          <p:cNvSpPr txBox="1"/>
          <p:nvPr>
            <p:ph idx="1" type="body"/>
          </p:nvPr>
        </p:nvSpPr>
        <p:spPr>
          <a:xfrm>
            <a:off x="838200" y="1825625"/>
            <a:ext cx="10515600" cy="4351200"/>
          </a:xfrm>
          <a:prstGeom prst="rect">
            <a:avLst/>
          </a:prstGeom>
        </p:spPr>
        <p:txBody>
          <a:bodyPr anchorCtr="0" anchor="t" bIns="45700" lIns="91425" spcFirstLastPara="1" rIns="91425" wrap="square" tIns="45700">
            <a:normAutofit/>
          </a:bodyPr>
          <a:lstStyle/>
          <a:p>
            <a:pPr indent="0" lvl="0" marL="0" rtl="0" algn="l">
              <a:spcBef>
                <a:spcPts val="1000"/>
              </a:spcBef>
              <a:spcAft>
                <a:spcPts val="0"/>
              </a:spcAft>
              <a:buNone/>
            </a:pPr>
            <a:r>
              <a:t/>
            </a:r>
            <a:endParaRPr/>
          </a:p>
        </p:txBody>
      </p:sp>
      <p:pic>
        <p:nvPicPr>
          <p:cNvPr id="450" name="Google Shape;450;g2f743f69ec8_0_394"/>
          <p:cNvPicPr preferRelativeResize="0"/>
          <p:nvPr/>
        </p:nvPicPr>
        <p:blipFill>
          <a:blip r:embed="rId3">
            <a:alphaModFix/>
          </a:blip>
          <a:stretch>
            <a:fillRect/>
          </a:stretch>
        </p:blipFill>
        <p:spPr>
          <a:xfrm>
            <a:off x="381000" y="214313"/>
            <a:ext cx="11430000" cy="6429375"/>
          </a:xfrm>
          <a:prstGeom prst="rect">
            <a:avLst/>
          </a:prstGeom>
          <a:noFill/>
          <a:ln>
            <a:noFill/>
          </a:ln>
        </p:spPr>
      </p:pic>
    </p:spTree>
  </p:cSld>
  <p:clrMapOvr>
    <a:masterClrMapping/>
  </p:clrMapOvr>
</p:sld>
</file>

<file path=ppt/theme/theme1.xml><?xml version="1.0" encoding="utf-8"?>
<a:theme xmlns:a="http://schemas.openxmlformats.org/drawingml/2006/main" xmlns:r="http://schemas.openxmlformats.org/officeDocument/2006/relationships" name="Tema de Office">
  <a:themeElements>
    <a:clrScheme name="Office">
      <a:dk1>
        <a:srgbClr val="000000"/>
      </a:dk1>
      <a:lt1>
        <a:srgbClr val="FFFFFF"/>
      </a:lt1>
      <a:dk2>
        <a:srgbClr val="0E2841"/>
      </a:dk2>
      <a:lt2>
        <a:srgbClr val="E8E8E8"/>
      </a:lt2>
      <a:accent1>
        <a:srgbClr val="156082"/>
      </a:accent1>
      <a:accent2>
        <a:srgbClr val="E97132"/>
      </a:accent2>
      <a:accent3>
        <a:srgbClr val="196B24"/>
      </a:accent3>
      <a:accent4>
        <a:srgbClr val="0F9ED5"/>
      </a:accent4>
      <a:accent5>
        <a:srgbClr val="A02B93"/>
      </a:accent5>
      <a:accent6>
        <a:srgbClr val="4EA72E"/>
      </a:accent6>
      <a:hlink>
        <a:srgbClr val="467886"/>
      </a:hlink>
      <a:folHlink>
        <a:srgbClr val="96607D"/>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theme>
</file>

<file path=ppt/theme/theme2.xml><?xml version="1.0" encoding="utf-8"?>
<a:theme xmlns:a="http://schemas.openxmlformats.org/drawingml/2006/main" xmlns:r="http://schemas.openxmlformats.org/officeDocument/2006/relationships" name="Tema de Office">
  <a:themeElements>
    <a:clrScheme name="Office">
      <a:dk1>
        <a:srgbClr val="000000"/>
      </a:dk1>
      <a:lt1>
        <a:srgbClr val="FFFFFF"/>
      </a:lt1>
      <a:dk2>
        <a:srgbClr val="0E2841"/>
      </a:dk2>
      <a:lt2>
        <a:srgbClr val="E8E8E8"/>
      </a:lt2>
      <a:accent1>
        <a:srgbClr val="156082"/>
      </a:accent1>
      <a:accent2>
        <a:srgbClr val="E97132"/>
      </a:accent2>
      <a:accent3>
        <a:srgbClr val="196B24"/>
      </a:accent3>
      <a:accent4>
        <a:srgbClr val="0F9ED5"/>
      </a:accent4>
      <a:accent5>
        <a:srgbClr val="A02B93"/>
      </a:accent5>
      <a:accent6>
        <a:srgbClr val="4EA72E"/>
      </a:accent6>
      <a:hlink>
        <a:srgbClr val="467886"/>
      </a:hlink>
      <a:folHlink>
        <a:srgbClr val="96607D"/>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theme>
</file>

<file path=ppt/theme/theme3.xml><?xml version="1.0" encoding="utf-8"?>
<a:theme xmlns:a="http://schemas.openxmlformats.org/drawingml/2006/main" xmlns:r="http://schemas.openxmlformats.org/officeDocument/2006/relationships" name="Tema de Office">
  <a:themeElements>
    <a:clrScheme name="Tema de Office">
      <a:dk1>
        <a:srgbClr val="000000"/>
      </a:dk1>
      <a:lt1>
        <a:srgbClr val="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theme>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erms:created xsi:type="dcterms:W3CDTF">2024-08-21T21:45:05Z</dcterms:created>
  <dc:creator>Favián Arroyo Luna</dc:creator>
</cp:coreProperties>
</file>